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6858000" type="screen4x3"/>
  <p:notesSz cx="6858000" cy="9144000"/>
  <p:embeddedFontLst>
    <p:embeddedFont>
      <p:font typeface="Book Antiqua" panose="02040602050305030304" pitchFamily="18" charset="0"/>
      <p:regular r:id="rId13"/>
      <p:bold r:id="rId14"/>
      <p:italic r:id="rId15"/>
      <p:boldItalic r:id="rId16"/>
    </p:embeddedFont>
    <p:embeddedFont>
      <p:font typeface="Calibri" panose="020F0502020204030204" pitchFamily="34" charset="0"/>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141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1a7468d5e3_0_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11a7468d5e3_0_1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11a7468d5e3_0_1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1a7468d5e3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g11a7468d5e3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11a7468d5e3_0_7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1a7468d5e3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g11a7468d5e3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g11a7468d5e3_0_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1a7468d5e3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g11a7468d5e3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11a7468d5e3_0_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1a7468d5e3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11a7468d5e3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11a7468d5e3_0_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a7468d5e3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11a7468d5e3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g11a7468d5e3_0_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1a7468d5e3_0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1a7468d5e3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1a7468d5e3_0_10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1ef58f831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g11ef58f8315_0_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11ef58f8315_0_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help.ubidots.com/en/articles/1439097-connect-a-wemos-d1-to-ubidots-over-http" TargetMode="External"/><Relationship Id="rId3" Type="http://schemas.openxmlformats.org/officeDocument/2006/relationships/image" Target="../media/image1.png"/><Relationship Id="rId7" Type="http://schemas.openxmlformats.org/officeDocument/2006/relationships/hyperlink" Target="https://www.irjet.net/archives/V5/i4/IRJET-V5I4420.pdf"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www.raconteur.net/technology/internet-of-things/water-management-iot/" TargetMode="External"/><Relationship Id="rId5" Type="http://schemas.openxmlformats.org/officeDocument/2006/relationships/hyperlink" Target="https://www.jchps.com/specialissues/2016%20SPECIAL%20ISSUE%2010/07%20JCP.pdf" TargetMode="External"/><Relationship Id="rId4" Type="http://schemas.openxmlformats.org/officeDocument/2006/relationships/hyperlink" Target="https://pib.gov.in/PressReleasePage.aspx?PRID=1708701#:~:text=To%20monitor%20the%20rural%20drinking,more%20than%20six%20lakh%20villag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152400" y="968375"/>
            <a:ext cx="8763000" cy="1089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2800"/>
              <a:buFont typeface="Book Antiqua"/>
              <a:buNone/>
            </a:pPr>
            <a:r>
              <a:rPr lang="en-US" sz="2800" b="1">
                <a:latin typeface="Book Antiqua"/>
                <a:ea typeface="Book Antiqua"/>
                <a:cs typeface="Book Antiqua"/>
                <a:sym typeface="Book Antiqua"/>
              </a:rPr>
              <a:t>“Smart IOT based Water Management and Monitoring System”</a:t>
            </a:r>
            <a:endParaRPr sz="2800" b="1" cap="small">
              <a:latin typeface="Book Antiqua"/>
              <a:ea typeface="Book Antiqua"/>
              <a:cs typeface="Book Antiqua"/>
              <a:sym typeface="Book Antiqua"/>
            </a:endParaRPr>
          </a:p>
        </p:txBody>
      </p:sp>
      <p:sp>
        <p:nvSpPr>
          <p:cNvPr id="90" name="Google Shape;90;p13"/>
          <p:cNvSpPr txBox="1">
            <a:spLocks noGrp="1"/>
          </p:cNvSpPr>
          <p:nvPr>
            <p:ph type="subTitle" idx="1"/>
          </p:nvPr>
        </p:nvSpPr>
        <p:spPr>
          <a:xfrm>
            <a:off x="152400" y="4365900"/>
            <a:ext cx="3081900" cy="1730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dk1"/>
              </a:buClr>
              <a:buSzPts val="875"/>
              <a:buNone/>
            </a:pPr>
            <a:r>
              <a:rPr lang="en-US" sz="1775" dirty="0">
                <a:solidFill>
                  <a:schemeClr val="dk1"/>
                </a:solidFill>
                <a:latin typeface="Book Antiqua"/>
                <a:ea typeface="Book Antiqua"/>
                <a:cs typeface="Book Antiqua"/>
                <a:sym typeface="Book Antiqua"/>
              </a:rPr>
              <a:t>By</a:t>
            </a:r>
            <a:r>
              <a:rPr lang="en-US" sz="1475" dirty="0">
                <a:solidFill>
                  <a:schemeClr val="dk1"/>
                </a:solidFill>
                <a:latin typeface="Book Antiqua"/>
                <a:ea typeface="Book Antiqua"/>
                <a:cs typeface="Book Antiqua"/>
                <a:sym typeface="Book Antiqua"/>
              </a:rPr>
              <a:t>: Parth Bhalerao (65, A) </a:t>
            </a:r>
            <a:endParaRPr sz="1475" dirty="0">
              <a:solidFill>
                <a:schemeClr val="dk1"/>
              </a:solidFill>
              <a:latin typeface="Book Antiqua"/>
              <a:ea typeface="Book Antiqua"/>
              <a:cs typeface="Book Antiqua"/>
              <a:sym typeface="Book Antiqua"/>
            </a:endParaRPr>
          </a:p>
        </p:txBody>
      </p:sp>
      <p:cxnSp>
        <p:nvCxnSpPr>
          <p:cNvPr id="91" name="Google Shape;91;p13"/>
          <p:cNvCxnSpPr/>
          <p:nvPr/>
        </p:nvCxnSpPr>
        <p:spPr>
          <a:xfrm>
            <a:off x="0" y="762000"/>
            <a:ext cx="9144000" cy="0"/>
          </a:xfrm>
          <a:prstGeom prst="straightConnector1">
            <a:avLst/>
          </a:prstGeom>
          <a:noFill/>
          <a:ln w="15875" cap="flat" cmpd="sng">
            <a:solidFill>
              <a:srgbClr val="E36C09"/>
            </a:solidFill>
            <a:prstDash val="solid"/>
            <a:round/>
            <a:headEnd type="none" w="sm" len="sm"/>
            <a:tailEnd type="none" w="sm" len="sm"/>
          </a:ln>
        </p:spPr>
      </p:cxnSp>
      <p:cxnSp>
        <p:nvCxnSpPr>
          <p:cNvPr id="92" name="Google Shape;92;p13"/>
          <p:cNvCxnSpPr/>
          <p:nvPr/>
        </p:nvCxnSpPr>
        <p:spPr>
          <a:xfrm>
            <a:off x="0" y="6248400"/>
            <a:ext cx="9144000" cy="0"/>
          </a:xfrm>
          <a:prstGeom prst="straightConnector1">
            <a:avLst/>
          </a:prstGeom>
          <a:noFill/>
          <a:ln w="15875" cap="flat" cmpd="sng">
            <a:solidFill>
              <a:srgbClr val="E36C09"/>
            </a:solidFill>
            <a:prstDash val="solid"/>
            <a:round/>
            <a:headEnd type="none" w="sm" len="sm"/>
            <a:tailEnd type="none" w="sm" len="sm"/>
          </a:ln>
        </p:spPr>
      </p:cxnSp>
      <p:sp>
        <p:nvSpPr>
          <p:cNvPr id="93" name="Google Shape;93;p13"/>
          <p:cNvSpPr txBox="1"/>
          <p:nvPr/>
        </p:nvSpPr>
        <p:spPr>
          <a:xfrm>
            <a:off x="5748524" y="4066300"/>
            <a:ext cx="3242100" cy="1219200"/>
          </a:xfrm>
          <a:prstGeom prst="rect">
            <a:avLst/>
          </a:prstGeom>
          <a:noFill/>
          <a:ln>
            <a:noFill/>
          </a:ln>
        </p:spPr>
        <p:txBody>
          <a:bodyPr spcFirstLastPara="1" wrap="square" lIns="91425" tIns="45700" rIns="91425" bIns="45700" anchor="t" anchorCtr="0">
            <a:normAutofit lnSpcReduction="10000"/>
          </a:bodyPr>
          <a:lstStyle/>
          <a:p>
            <a:pPr marL="0" marR="0" lvl="0" indent="0" algn="ctr" rtl="0">
              <a:spcBef>
                <a:spcPts val="0"/>
              </a:spcBef>
              <a:spcAft>
                <a:spcPts val="0"/>
              </a:spcAft>
              <a:buClr>
                <a:srgbClr val="C00000"/>
              </a:buClr>
              <a:buSzPts val="1400"/>
              <a:buFont typeface="Arial"/>
              <a:buNone/>
            </a:pPr>
            <a:r>
              <a:rPr lang="en-US" sz="1400" b="0" i="0" u="none" strike="noStrike" cap="none">
                <a:solidFill>
                  <a:srgbClr val="C00000"/>
                </a:solidFill>
                <a:latin typeface="Book Antiqua"/>
                <a:ea typeface="Book Antiqua"/>
                <a:cs typeface="Book Antiqua"/>
                <a:sym typeface="Book Antiqua"/>
              </a:rPr>
              <a:t>Under the Guidance of </a:t>
            </a:r>
            <a:endParaRPr sz="1400" b="0" i="0" u="none" strike="noStrike" cap="none">
              <a:solidFill>
                <a:srgbClr val="C00000"/>
              </a:solidFill>
              <a:latin typeface="Book Antiqua"/>
              <a:ea typeface="Book Antiqua"/>
              <a:cs typeface="Book Antiqua"/>
              <a:sym typeface="Book Antiqua"/>
            </a:endParaRPr>
          </a:p>
          <a:p>
            <a:pPr marL="0" marR="0" lvl="0" indent="0" algn="ctr" rtl="0">
              <a:spcBef>
                <a:spcPts val="0"/>
              </a:spcBef>
              <a:spcAft>
                <a:spcPts val="0"/>
              </a:spcAft>
              <a:buClr>
                <a:srgbClr val="C00000"/>
              </a:buClr>
              <a:buSzPts val="1400"/>
              <a:buFont typeface="Arial"/>
              <a:buNone/>
            </a:pPr>
            <a:r>
              <a:rPr lang="en-US">
                <a:solidFill>
                  <a:schemeClr val="dk1"/>
                </a:solidFill>
                <a:latin typeface="Book Antiqua"/>
                <a:ea typeface="Book Antiqua"/>
                <a:cs typeface="Book Antiqua"/>
                <a:sym typeface="Book Antiqua"/>
              </a:rPr>
              <a:t>Prof. A. Jaiswal </a:t>
            </a:r>
            <a:endParaRPr>
              <a:solidFill>
                <a:schemeClr val="dk1"/>
              </a:solidFill>
              <a:latin typeface="Book Antiqua"/>
              <a:ea typeface="Book Antiqua"/>
              <a:cs typeface="Book Antiqua"/>
              <a:sym typeface="Book Antiqua"/>
            </a:endParaRPr>
          </a:p>
          <a:p>
            <a:pPr marL="0" marR="0" lvl="0" indent="0" algn="ctr" rtl="0">
              <a:spcBef>
                <a:spcPts val="280"/>
              </a:spcBef>
              <a:spcAft>
                <a:spcPts val="0"/>
              </a:spcAft>
              <a:buClr>
                <a:srgbClr val="888888"/>
              </a:buClr>
              <a:buSzPts val="1400"/>
              <a:buFont typeface="Arial"/>
              <a:buNone/>
            </a:pPr>
            <a:endParaRPr sz="1400" b="0" i="0" u="none" strike="noStrike" cap="none">
              <a:solidFill>
                <a:srgbClr val="C00000"/>
              </a:solidFill>
              <a:latin typeface="Book Antiqua"/>
              <a:ea typeface="Book Antiqua"/>
              <a:cs typeface="Book Antiqua"/>
              <a:sym typeface="Book Antiqua"/>
            </a:endParaRPr>
          </a:p>
          <a:p>
            <a:pPr marL="0" marR="0" lvl="0" indent="0" algn="ctr" rtl="0">
              <a:spcBef>
                <a:spcPts val="280"/>
              </a:spcBef>
              <a:spcAft>
                <a:spcPts val="0"/>
              </a:spcAft>
              <a:buClr>
                <a:schemeClr val="dk1"/>
              </a:buClr>
              <a:buSzPts val="1400"/>
              <a:buFont typeface="Arial"/>
              <a:buNone/>
            </a:pPr>
            <a:r>
              <a:rPr lang="en-US" sz="1400" b="0" i="0" u="none" strike="noStrike" cap="none">
                <a:solidFill>
                  <a:schemeClr val="dk1"/>
                </a:solidFill>
                <a:latin typeface="Book Antiqua"/>
                <a:ea typeface="Book Antiqua"/>
                <a:cs typeface="Book Antiqua"/>
                <a:sym typeface="Book Antiqua"/>
              </a:rPr>
              <a:t>Dept. of </a:t>
            </a:r>
            <a:r>
              <a:rPr lang="en-US">
                <a:solidFill>
                  <a:schemeClr val="dk1"/>
                </a:solidFill>
                <a:latin typeface="Book Antiqua"/>
                <a:ea typeface="Book Antiqua"/>
                <a:cs typeface="Book Antiqua"/>
                <a:sym typeface="Book Antiqua"/>
              </a:rPr>
              <a:t>Electronics and Communication Engineering</a:t>
            </a:r>
            <a:r>
              <a:rPr lang="en-US" sz="1400" b="0" i="0" u="none" strike="noStrike" cap="none">
                <a:solidFill>
                  <a:schemeClr val="dk1"/>
                </a:solidFill>
                <a:latin typeface="Book Antiqua"/>
                <a:ea typeface="Book Antiqua"/>
                <a:cs typeface="Book Antiqua"/>
                <a:sym typeface="Book Antiqua"/>
              </a:rPr>
              <a:t>.</a:t>
            </a:r>
            <a:endParaRPr/>
          </a:p>
        </p:txBody>
      </p:sp>
      <p:pic>
        <p:nvPicPr>
          <p:cNvPr id="94" name="Google Shape;94;p13"/>
          <p:cNvPicPr preferRelativeResize="0"/>
          <p:nvPr/>
        </p:nvPicPr>
        <p:blipFill rotWithShape="1">
          <a:blip r:embed="rId3">
            <a:alphaModFix/>
          </a:blip>
          <a:srcRect/>
          <a:stretch/>
        </p:blipFill>
        <p:spPr>
          <a:xfrm>
            <a:off x="609600" y="5285512"/>
            <a:ext cx="914400" cy="1104406"/>
          </a:xfrm>
          <a:prstGeom prst="rect">
            <a:avLst/>
          </a:prstGeom>
          <a:noFill/>
          <a:ln w="9525" cap="flat" cmpd="sng">
            <a:solidFill>
              <a:srgbClr val="E36C09"/>
            </a:solidFill>
            <a:prstDash val="solid"/>
            <a:round/>
            <a:headEnd type="none" w="sm" len="sm"/>
            <a:tailEnd type="none" w="sm" len="sm"/>
          </a:ln>
        </p:spPr>
      </p:pic>
      <p:sp>
        <p:nvSpPr>
          <p:cNvPr id="95" name="Google Shape;95;p13"/>
          <p:cNvSpPr txBox="1"/>
          <p:nvPr/>
        </p:nvSpPr>
        <p:spPr>
          <a:xfrm>
            <a:off x="1524000" y="5648980"/>
            <a:ext cx="69342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i="0" u="none" strike="noStrike" cap="small">
                <a:solidFill>
                  <a:srgbClr val="7030A0"/>
                </a:solidFill>
                <a:latin typeface="Book Antiqua"/>
                <a:ea typeface="Book Antiqua"/>
                <a:cs typeface="Book Antiqua"/>
                <a:sym typeface="Book Antiqua"/>
              </a:rPr>
              <a:t>Shri Ramdeobaba College of Engineering &amp; Management, Nagpur</a:t>
            </a:r>
            <a:endParaRPr/>
          </a:p>
          <a:p>
            <a:pPr marL="0" marR="0" lvl="0" indent="0" algn="l" rtl="0">
              <a:spcBef>
                <a:spcPts val="0"/>
              </a:spcBef>
              <a:spcAft>
                <a:spcPts val="0"/>
              </a:spcAft>
              <a:buNone/>
            </a:pPr>
            <a:r>
              <a:rPr lang="en-US" sz="1200">
                <a:solidFill>
                  <a:schemeClr val="dk1"/>
                </a:solidFill>
                <a:latin typeface="Book Antiqua"/>
                <a:ea typeface="Book Antiqua"/>
                <a:cs typeface="Book Antiqua"/>
                <a:sym typeface="Book Antiqua"/>
              </a:rPr>
              <a:t>(An Autonomous College under RTM Nagpur University)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cxnSp>
        <p:nvCxnSpPr>
          <p:cNvPr id="212" name="Google Shape;212;p22"/>
          <p:cNvCxnSpPr/>
          <p:nvPr/>
        </p:nvCxnSpPr>
        <p:spPr>
          <a:xfrm>
            <a:off x="0" y="990600"/>
            <a:ext cx="9144000" cy="0"/>
          </a:xfrm>
          <a:prstGeom prst="straightConnector1">
            <a:avLst/>
          </a:prstGeom>
          <a:noFill/>
          <a:ln w="15875" cap="flat" cmpd="sng">
            <a:solidFill>
              <a:srgbClr val="E36C09"/>
            </a:solidFill>
            <a:prstDash val="solid"/>
            <a:round/>
            <a:headEnd type="none" w="sm" len="sm"/>
            <a:tailEnd type="none" w="sm" len="sm"/>
          </a:ln>
        </p:spPr>
      </p:cxnSp>
      <p:cxnSp>
        <p:nvCxnSpPr>
          <p:cNvPr id="213" name="Google Shape;213;p22"/>
          <p:cNvCxnSpPr/>
          <p:nvPr/>
        </p:nvCxnSpPr>
        <p:spPr>
          <a:xfrm>
            <a:off x="0" y="6346374"/>
            <a:ext cx="9144000" cy="0"/>
          </a:xfrm>
          <a:prstGeom prst="straightConnector1">
            <a:avLst/>
          </a:prstGeom>
          <a:noFill/>
          <a:ln w="15875" cap="flat" cmpd="sng">
            <a:solidFill>
              <a:srgbClr val="E36C09"/>
            </a:solidFill>
            <a:prstDash val="solid"/>
            <a:round/>
            <a:headEnd type="none" w="sm" len="sm"/>
            <a:tailEnd type="none" w="sm" len="sm"/>
          </a:ln>
        </p:spPr>
      </p:cxnSp>
      <p:pic>
        <p:nvPicPr>
          <p:cNvPr id="214" name="Google Shape;214;p22"/>
          <p:cNvPicPr preferRelativeResize="0"/>
          <p:nvPr/>
        </p:nvPicPr>
        <p:blipFill rotWithShape="1">
          <a:blip r:embed="rId3">
            <a:alphaModFix/>
          </a:blip>
          <a:srcRect/>
          <a:stretch/>
        </p:blipFill>
        <p:spPr>
          <a:xfrm>
            <a:off x="8001000" y="10886"/>
            <a:ext cx="914400" cy="1104406"/>
          </a:xfrm>
          <a:prstGeom prst="rect">
            <a:avLst/>
          </a:prstGeom>
          <a:noFill/>
          <a:ln w="9525" cap="flat" cmpd="sng">
            <a:solidFill>
              <a:srgbClr val="E36C09"/>
            </a:solidFill>
            <a:prstDash val="solid"/>
            <a:round/>
            <a:headEnd type="none" w="sm" len="sm"/>
            <a:tailEnd type="none" w="sm" len="sm"/>
          </a:ln>
        </p:spPr>
      </p:pic>
      <p:sp>
        <p:nvSpPr>
          <p:cNvPr id="215" name="Google Shape;215;p22"/>
          <p:cNvSpPr txBox="1"/>
          <p:nvPr/>
        </p:nvSpPr>
        <p:spPr>
          <a:xfrm>
            <a:off x="8001000" y="6443246"/>
            <a:ext cx="685800" cy="307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cap="small">
                <a:solidFill>
                  <a:schemeClr val="dk1"/>
                </a:solidFill>
                <a:latin typeface="Book Antiqua"/>
                <a:ea typeface="Book Antiqua"/>
                <a:cs typeface="Book Antiqua"/>
                <a:sym typeface="Book Antiqua"/>
              </a:rPr>
              <a:t>-- </a:t>
            </a:r>
            <a:fld id="{00000000-1234-1234-1234-123412341234}" type="slidenum">
              <a:rPr lang="en-US" sz="1400" cap="small">
                <a:solidFill>
                  <a:srgbClr val="C00000"/>
                </a:solidFill>
                <a:latin typeface="Book Antiqua"/>
                <a:ea typeface="Book Antiqua"/>
                <a:cs typeface="Book Antiqua"/>
                <a:sym typeface="Book Antiqua"/>
              </a:rPr>
              <a:t>10</a:t>
            </a:fld>
            <a:r>
              <a:rPr lang="en-US" sz="1400" cap="small">
                <a:solidFill>
                  <a:srgbClr val="C00000"/>
                </a:solidFill>
                <a:latin typeface="Book Antiqua"/>
                <a:ea typeface="Book Antiqua"/>
                <a:cs typeface="Book Antiqua"/>
                <a:sym typeface="Book Antiqua"/>
              </a:rPr>
              <a:t> </a:t>
            </a:r>
            <a:r>
              <a:rPr lang="en-US" sz="1400" cap="small">
                <a:solidFill>
                  <a:schemeClr val="dk1"/>
                </a:solidFill>
                <a:latin typeface="Book Antiqua"/>
                <a:ea typeface="Book Antiqua"/>
                <a:cs typeface="Book Antiqua"/>
                <a:sym typeface="Book Antiqua"/>
              </a:rPr>
              <a:t>--</a:t>
            </a:r>
            <a:endParaRPr sz="1400">
              <a:solidFill>
                <a:schemeClr val="dk1"/>
              </a:solidFill>
              <a:latin typeface="Book Antiqua"/>
              <a:ea typeface="Book Antiqua"/>
              <a:cs typeface="Book Antiqua"/>
              <a:sym typeface="Book Antiqua"/>
            </a:endParaRPr>
          </a:p>
        </p:txBody>
      </p:sp>
      <p:sp>
        <p:nvSpPr>
          <p:cNvPr id="216" name="Google Shape;216;p22"/>
          <p:cNvSpPr txBox="1"/>
          <p:nvPr/>
        </p:nvSpPr>
        <p:spPr>
          <a:xfrm>
            <a:off x="304800" y="1164372"/>
            <a:ext cx="79248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Book Antiqua"/>
                <a:ea typeface="Book Antiqua"/>
                <a:cs typeface="Book Antiqua"/>
                <a:sym typeface="Book Antiqua"/>
              </a:rPr>
              <a:t>  </a:t>
            </a:r>
            <a:endParaRPr/>
          </a:p>
          <a:p>
            <a:pPr marL="0" marR="0" lvl="0" indent="0" algn="l" rtl="0">
              <a:spcBef>
                <a:spcPts val="0"/>
              </a:spcBef>
              <a:spcAft>
                <a:spcPts val="0"/>
              </a:spcAft>
              <a:buNone/>
            </a:pPr>
            <a:endParaRPr sz="2000" b="1">
              <a:solidFill>
                <a:schemeClr val="dk1"/>
              </a:solidFill>
              <a:latin typeface="Book Antiqua"/>
              <a:ea typeface="Book Antiqua"/>
              <a:cs typeface="Book Antiqua"/>
              <a:sym typeface="Book Antiqua"/>
            </a:endParaRPr>
          </a:p>
          <a:p>
            <a:pPr marL="0" marR="0" lvl="0" indent="0" algn="l" rtl="0">
              <a:spcBef>
                <a:spcPts val="0"/>
              </a:spcBef>
              <a:spcAft>
                <a:spcPts val="0"/>
              </a:spcAft>
              <a:buNone/>
            </a:pPr>
            <a:endParaRPr sz="2000" b="1">
              <a:solidFill>
                <a:schemeClr val="dk1"/>
              </a:solidFill>
              <a:latin typeface="Book Antiqua"/>
              <a:ea typeface="Book Antiqua"/>
              <a:cs typeface="Book Antiqua"/>
              <a:sym typeface="Book Antiqua"/>
            </a:endParaRPr>
          </a:p>
        </p:txBody>
      </p:sp>
      <p:sp>
        <p:nvSpPr>
          <p:cNvPr id="217" name="Google Shape;217;p22"/>
          <p:cNvSpPr txBox="1"/>
          <p:nvPr/>
        </p:nvSpPr>
        <p:spPr>
          <a:xfrm>
            <a:off x="579575" y="67789"/>
            <a:ext cx="7239000" cy="99060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2800"/>
              <a:buFont typeface="Book Antiqua"/>
              <a:buNone/>
            </a:pPr>
            <a:r>
              <a:rPr lang="en-US" sz="3000" b="1" cap="small">
                <a:solidFill>
                  <a:schemeClr val="dk1"/>
                </a:solidFill>
                <a:latin typeface="Times New Roman"/>
                <a:ea typeface="Times New Roman"/>
                <a:cs typeface="Times New Roman"/>
                <a:sym typeface="Times New Roman"/>
              </a:rPr>
              <a:t>References:-</a:t>
            </a:r>
            <a:endParaRPr sz="1600">
              <a:latin typeface="Times New Roman"/>
              <a:ea typeface="Times New Roman"/>
              <a:cs typeface="Times New Roman"/>
              <a:sym typeface="Times New Roman"/>
            </a:endParaRPr>
          </a:p>
        </p:txBody>
      </p:sp>
      <p:sp>
        <p:nvSpPr>
          <p:cNvPr id="218" name="Google Shape;218;p22"/>
          <p:cNvSpPr txBox="1"/>
          <p:nvPr/>
        </p:nvSpPr>
        <p:spPr>
          <a:xfrm>
            <a:off x="6705600" y="6454132"/>
            <a:ext cx="1371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cap="small">
                <a:solidFill>
                  <a:srgbClr val="0000CC"/>
                </a:solidFill>
                <a:latin typeface="Book Antiqua"/>
                <a:ea typeface="Book Antiqua"/>
                <a:cs typeface="Book Antiqua"/>
                <a:sym typeface="Book Antiqua"/>
              </a:rPr>
              <a:t>2021</a:t>
            </a:r>
            <a:endParaRPr sz="1400">
              <a:solidFill>
                <a:srgbClr val="0000CC"/>
              </a:solidFill>
              <a:latin typeface="Book Antiqua"/>
              <a:ea typeface="Book Antiqua"/>
              <a:cs typeface="Book Antiqua"/>
              <a:sym typeface="Book Antiqua"/>
            </a:endParaRPr>
          </a:p>
        </p:txBody>
      </p:sp>
      <p:sp>
        <p:nvSpPr>
          <p:cNvPr id="219" name="Google Shape;219;p22"/>
          <p:cNvSpPr txBox="1"/>
          <p:nvPr/>
        </p:nvSpPr>
        <p:spPr>
          <a:xfrm>
            <a:off x="638575" y="1904650"/>
            <a:ext cx="7598700" cy="28008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SzPts val="1700"/>
              <a:buFont typeface="Times New Roman"/>
              <a:buAutoNum type="arabicPeriod"/>
            </a:pPr>
            <a:r>
              <a:rPr lang="en-US" sz="1700">
                <a:solidFill>
                  <a:schemeClr val="dk1"/>
                </a:solidFill>
                <a:latin typeface="Times New Roman"/>
                <a:ea typeface="Times New Roman"/>
                <a:cs typeface="Times New Roman"/>
                <a:sym typeface="Times New Roman"/>
              </a:rPr>
              <a:t>Jal Jeevan mission report from ministry of Jal-Shakti. (</a:t>
            </a:r>
            <a:r>
              <a:rPr lang="en-US" sz="1700" u="sng">
                <a:solidFill>
                  <a:srgbClr val="1155CC"/>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LINK</a:t>
            </a:r>
            <a:r>
              <a:rPr lang="en-US" sz="1700">
                <a:solidFill>
                  <a:schemeClr val="dk1"/>
                </a:solidFill>
                <a:latin typeface="Times New Roman"/>
                <a:ea typeface="Times New Roman"/>
                <a:cs typeface="Times New Roman"/>
                <a:sym typeface="Times New Roman"/>
              </a:rPr>
              <a:t>)</a:t>
            </a:r>
            <a:endParaRPr sz="17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1700">
              <a:solidFill>
                <a:schemeClr val="dk1"/>
              </a:solidFill>
              <a:latin typeface="Times New Roman"/>
              <a:ea typeface="Times New Roman"/>
              <a:cs typeface="Times New Roman"/>
              <a:sym typeface="Times New Roman"/>
            </a:endParaRPr>
          </a:p>
          <a:p>
            <a:pPr marL="457200" lvl="0" indent="-336550" algn="l" rtl="0">
              <a:spcBef>
                <a:spcPts val="0"/>
              </a:spcBef>
              <a:spcAft>
                <a:spcPts val="0"/>
              </a:spcAft>
              <a:buClr>
                <a:schemeClr val="dk1"/>
              </a:buClr>
              <a:buSzPts val="1700"/>
              <a:buFont typeface="Times New Roman"/>
              <a:buAutoNum type="arabicPeriod"/>
            </a:pPr>
            <a:r>
              <a:rPr lang="en-US" sz="1700">
                <a:solidFill>
                  <a:schemeClr val="dk1"/>
                </a:solidFill>
                <a:latin typeface="Times New Roman"/>
                <a:ea typeface="Times New Roman"/>
                <a:cs typeface="Times New Roman"/>
                <a:sym typeface="Times New Roman"/>
              </a:rPr>
              <a:t> Journal of Chemical and Pharmaceutical Sciences on :</a:t>
            </a:r>
            <a:endParaRPr sz="17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en-US" sz="1700">
                <a:solidFill>
                  <a:schemeClr val="dk1"/>
                </a:solidFill>
                <a:latin typeface="Times New Roman"/>
                <a:ea typeface="Times New Roman"/>
                <a:cs typeface="Times New Roman"/>
                <a:sym typeface="Times New Roman"/>
              </a:rPr>
              <a:t>A Smart Water Management System for Rural Area Water Tanks. (</a:t>
            </a:r>
            <a:r>
              <a:rPr lang="en-US" sz="1700" u="sng">
                <a:solidFill>
                  <a:srgbClr val="1155CC"/>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LINK</a:t>
            </a:r>
            <a:r>
              <a:rPr lang="en-US" sz="1700">
                <a:solidFill>
                  <a:schemeClr val="dk1"/>
                </a:solidFill>
                <a:latin typeface="Times New Roman"/>
                <a:ea typeface="Times New Roman"/>
                <a:cs typeface="Times New Roman"/>
                <a:sym typeface="Times New Roman"/>
              </a:rPr>
              <a:t>) </a:t>
            </a:r>
            <a:endParaRPr sz="17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1700">
              <a:solidFill>
                <a:schemeClr val="dk1"/>
              </a:solidFill>
              <a:latin typeface="Times New Roman"/>
              <a:ea typeface="Times New Roman"/>
              <a:cs typeface="Times New Roman"/>
              <a:sym typeface="Times New Roman"/>
            </a:endParaRPr>
          </a:p>
          <a:p>
            <a:pPr marL="457200" lvl="0" indent="-336550" algn="l" rtl="0">
              <a:spcBef>
                <a:spcPts val="0"/>
              </a:spcBef>
              <a:spcAft>
                <a:spcPts val="0"/>
              </a:spcAft>
              <a:buSzPts val="1700"/>
              <a:buFont typeface="Times New Roman"/>
              <a:buAutoNum type="arabicPeriod"/>
            </a:pPr>
            <a:r>
              <a:rPr lang="en-US" sz="1700">
                <a:solidFill>
                  <a:schemeClr val="dk1"/>
                </a:solidFill>
                <a:latin typeface="Times New Roman"/>
                <a:ea typeface="Times New Roman"/>
                <a:cs typeface="Times New Roman"/>
                <a:sym typeface="Times New Roman"/>
              </a:rPr>
              <a:t> Website on How IOT can help in effective Water Management ? (</a:t>
            </a:r>
            <a:r>
              <a:rPr lang="en-US" sz="1700" u="sng">
                <a:solidFill>
                  <a:srgbClr val="1155CC"/>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LINK</a:t>
            </a:r>
            <a:r>
              <a:rPr lang="en-US" sz="1700">
                <a:solidFill>
                  <a:schemeClr val="dk1"/>
                </a:solidFill>
                <a:latin typeface="Times New Roman"/>
                <a:ea typeface="Times New Roman"/>
                <a:cs typeface="Times New Roman"/>
                <a:sym typeface="Times New Roman"/>
              </a:rPr>
              <a:t>) </a:t>
            </a:r>
            <a:endParaRPr sz="17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1700">
              <a:solidFill>
                <a:schemeClr val="dk1"/>
              </a:solidFill>
              <a:latin typeface="Times New Roman"/>
              <a:ea typeface="Times New Roman"/>
              <a:cs typeface="Times New Roman"/>
              <a:sym typeface="Times New Roman"/>
            </a:endParaRPr>
          </a:p>
          <a:p>
            <a:pPr marL="457200" lvl="0" indent="-336550" algn="l" rtl="0">
              <a:spcBef>
                <a:spcPts val="0"/>
              </a:spcBef>
              <a:spcAft>
                <a:spcPts val="0"/>
              </a:spcAft>
              <a:buSzPts val="1700"/>
              <a:buFont typeface="Times New Roman"/>
              <a:buAutoNum type="arabicPeriod"/>
            </a:pPr>
            <a:r>
              <a:rPr lang="en-US" sz="1700">
                <a:solidFill>
                  <a:schemeClr val="dk1"/>
                </a:solidFill>
                <a:latin typeface="Times New Roman"/>
                <a:ea typeface="Times New Roman"/>
                <a:cs typeface="Times New Roman"/>
                <a:sym typeface="Times New Roman"/>
              </a:rPr>
              <a:t> Research Paper on Water Management System using IOT from IJERT. (</a:t>
            </a:r>
            <a:r>
              <a:rPr lang="en-US" sz="1700" u="sng">
                <a:solidFill>
                  <a:srgbClr val="1155CC"/>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LINK</a:t>
            </a:r>
            <a:r>
              <a:rPr lang="en-US" sz="1700">
                <a:solidFill>
                  <a:schemeClr val="dk1"/>
                </a:solidFill>
                <a:latin typeface="Times New Roman"/>
                <a:ea typeface="Times New Roman"/>
                <a:cs typeface="Times New Roman"/>
                <a:sym typeface="Times New Roman"/>
              </a:rPr>
              <a:t>)</a:t>
            </a:r>
            <a:endParaRPr sz="17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chemeClr val="dk1"/>
              </a:solidFill>
              <a:latin typeface="Times New Roman"/>
              <a:ea typeface="Times New Roman"/>
              <a:cs typeface="Times New Roman"/>
              <a:sym typeface="Times New Roman"/>
            </a:endParaRPr>
          </a:p>
          <a:p>
            <a:pPr marL="457200" lvl="0" indent="-336550" algn="l" rtl="0">
              <a:spcBef>
                <a:spcPts val="0"/>
              </a:spcBef>
              <a:spcAft>
                <a:spcPts val="0"/>
              </a:spcAft>
              <a:buClr>
                <a:schemeClr val="dk1"/>
              </a:buClr>
              <a:buSzPts val="1700"/>
              <a:buFont typeface="Times New Roman"/>
              <a:buAutoNum type="arabicPeriod"/>
            </a:pPr>
            <a:r>
              <a:rPr lang="en-US" sz="1700">
                <a:solidFill>
                  <a:schemeClr val="dk1"/>
                </a:solidFill>
                <a:latin typeface="Times New Roman"/>
                <a:ea typeface="Times New Roman"/>
                <a:cs typeface="Times New Roman"/>
                <a:sym typeface="Times New Roman"/>
              </a:rPr>
              <a:t>Connect a WEMOS D1 to Ubidots over HTTP.</a:t>
            </a:r>
            <a:r>
              <a:rPr lang="en-US" sz="1200">
                <a:solidFill>
                  <a:schemeClr val="dk1"/>
                </a:solidFill>
                <a:latin typeface="Times New Roman"/>
                <a:ea typeface="Times New Roman"/>
                <a:cs typeface="Times New Roman"/>
                <a:sym typeface="Times New Roman"/>
              </a:rPr>
              <a:t> </a:t>
            </a:r>
            <a:r>
              <a:rPr lang="en-US" sz="1700">
                <a:solidFill>
                  <a:schemeClr val="dk1"/>
                </a:solidFill>
                <a:latin typeface="Times New Roman"/>
                <a:ea typeface="Times New Roman"/>
                <a:cs typeface="Times New Roman"/>
                <a:sym typeface="Times New Roman"/>
              </a:rPr>
              <a:t>(</a:t>
            </a:r>
            <a:r>
              <a:rPr lang="en-US" sz="1700" u="sng">
                <a:solidFill>
                  <a:schemeClr val="hlink"/>
                </a:solidFill>
                <a:latin typeface="Times New Roman"/>
                <a:ea typeface="Times New Roman"/>
                <a:cs typeface="Times New Roman"/>
                <a:sym typeface="Times New Roman"/>
                <a:hlinkClick r:id="rId8"/>
              </a:rPr>
              <a:t>LINK</a:t>
            </a:r>
            <a:r>
              <a:rPr lang="en-US" sz="1700">
                <a:solidFill>
                  <a:schemeClr val="dk1"/>
                </a:solidFill>
                <a:latin typeface="Times New Roman"/>
                <a:ea typeface="Times New Roman"/>
                <a:cs typeface="Times New Roman"/>
                <a:sym typeface="Times New Roman"/>
              </a:rPr>
              <a:t>)</a:t>
            </a:r>
            <a:endParaRPr sz="17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cxnSp>
        <p:nvCxnSpPr>
          <p:cNvPr id="101" name="Google Shape;101;p14"/>
          <p:cNvCxnSpPr/>
          <p:nvPr/>
        </p:nvCxnSpPr>
        <p:spPr>
          <a:xfrm>
            <a:off x="0" y="990600"/>
            <a:ext cx="9144000" cy="0"/>
          </a:xfrm>
          <a:prstGeom prst="straightConnector1">
            <a:avLst/>
          </a:prstGeom>
          <a:noFill/>
          <a:ln w="15875" cap="flat" cmpd="sng">
            <a:solidFill>
              <a:srgbClr val="E36C09"/>
            </a:solidFill>
            <a:prstDash val="solid"/>
            <a:round/>
            <a:headEnd type="none" w="sm" len="sm"/>
            <a:tailEnd type="none" w="sm" len="sm"/>
          </a:ln>
        </p:spPr>
      </p:cxnSp>
      <p:cxnSp>
        <p:nvCxnSpPr>
          <p:cNvPr id="102" name="Google Shape;102;p14"/>
          <p:cNvCxnSpPr/>
          <p:nvPr/>
        </p:nvCxnSpPr>
        <p:spPr>
          <a:xfrm>
            <a:off x="0" y="6346374"/>
            <a:ext cx="9144000" cy="0"/>
          </a:xfrm>
          <a:prstGeom prst="straightConnector1">
            <a:avLst/>
          </a:prstGeom>
          <a:noFill/>
          <a:ln w="15875" cap="flat" cmpd="sng">
            <a:solidFill>
              <a:srgbClr val="E36C09"/>
            </a:solidFill>
            <a:prstDash val="solid"/>
            <a:round/>
            <a:headEnd type="none" w="sm" len="sm"/>
            <a:tailEnd type="none" w="sm" len="sm"/>
          </a:ln>
        </p:spPr>
      </p:cxnSp>
      <p:pic>
        <p:nvPicPr>
          <p:cNvPr id="103" name="Google Shape;103;p14"/>
          <p:cNvPicPr preferRelativeResize="0"/>
          <p:nvPr/>
        </p:nvPicPr>
        <p:blipFill rotWithShape="1">
          <a:blip r:embed="rId3">
            <a:alphaModFix/>
          </a:blip>
          <a:srcRect/>
          <a:stretch/>
        </p:blipFill>
        <p:spPr>
          <a:xfrm>
            <a:off x="8001000" y="10886"/>
            <a:ext cx="914400" cy="1104406"/>
          </a:xfrm>
          <a:prstGeom prst="rect">
            <a:avLst/>
          </a:prstGeom>
          <a:noFill/>
          <a:ln w="9525" cap="flat" cmpd="sng">
            <a:solidFill>
              <a:srgbClr val="E36C09"/>
            </a:solidFill>
            <a:prstDash val="solid"/>
            <a:round/>
            <a:headEnd type="none" w="sm" len="sm"/>
            <a:tailEnd type="none" w="sm" len="sm"/>
          </a:ln>
        </p:spPr>
      </p:pic>
      <p:sp>
        <p:nvSpPr>
          <p:cNvPr id="104" name="Google Shape;104;p14"/>
          <p:cNvSpPr txBox="1"/>
          <p:nvPr/>
        </p:nvSpPr>
        <p:spPr>
          <a:xfrm>
            <a:off x="8001000" y="6443246"/>
            <a:ext cx="685800"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cap="small">
                <a:solidFill>
                  <a:schemeClr val="dk1"/>
                </a:solidFill>
                <a:latin typeface="Book Antiqua"/>
                <a:ea typeface="Book Antiqua"/>
                <a:cs typeface="Book Antiqua"/>
                <a:sym typeface="Book Antiqua"/>
              </a:rPr>
              <a:t>-- </a:t>
            </a:r>
            <a:fld id="{00000000-1234-1234-1234-123412341234}" type="slidenum">
              <a:rPr lang="en-US" sz="1400" cap="small">
                <a:solidFill>
                  <a:srgbClr val="C00000"/>
                </a:solidFill>
                <a:latin typeface="Book Antiqua"/>
                <a:ea typeface="Book Antiqua"/>
                <a:cs typeface="Book Antiqua"/>
                <a:sym typeface="Book Antiqua"/>
              </a:rPr>
              <a:t>2</a:t>
            </a:fld>
            <a:r>
              <a:rPr lang="en-US" sz="1400" cap="small">
                <a:solidFill>
                  <a:srgbClr val="C00000"/>
                </a:solidFill>
                <a:latin typeface="Book Antiqua"/>
                <a:ea typeface="Book Antiqua"/>
                <a:cs typeface="Book Antiqua"/>
                <a:sym typeface="Book Antiqua"/>
              </a:rPr>
              <a:t> </a:t>
            </a:r>
            <a:r>
              <a:rPr lang="en-US" sz="1400" cap="small">
                <a:solidFill>
                  <a:schemeClr val="dk1"/>
                </a:solidFill>
                <a:latin typeface="Book Antiqua"/>
                <a:ea typeface="Book Antiqua"/>
                <a:cs typeface="Book Antiqua"/>
                <a:sym typeface="Book Antiqua"/>
              </a:rPr>
              <a:t>--</a:t>
            </a:r>
            <a:endParaRPr sz="1400">
              <a:solidFill>
                <a:schemeClr val="dk1"/>
              </a:solidFill>
              <a:latin typeface="Book Antiqua"/>
              <a:ea typeface="Book Antiqua"/>
              <a:cs typeface="Book Antiqua"/>
              <a:sym typeface="Book Antiqua"/>
            </a:endParaRPr>
          </a:p>
        </p:txBody>
      </p:sp>
      <p:sp>
        <p:nvSpPr>
          <p:cNvPr id="105" name="Google Shape;105;p14"/>
          <p:cNvSpPr txBox="1"/>
          <p:nvPr/>
        </p:nvSpPr>
        <p:spPr>
          <a:xfrm>
            <a:off x="304800" y="1164372"/>
            <a:ext cx="7924800" cy="149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Book Antiqua"/>
                <a:ea typeface="Book Antiqua"/>
                <a:cs typeface="Book Antiqua"/>
                <a:sym typeface="Book Antiqua"/>
              </a:rPr>
              <a:t>  </a:t>
            </a:r>
            <a:endParaRPr/>
          </a:p>
          <a:p>
            <a:pPr marL="0" marR="0" lvl="0" indent="0" algn="l" rtl="0">
              <a:spcBef>
                <a:spcPts val="0"/>
              </a:spcBef>
              <a:spcAft>
                <a:spcPts val="0"/>
              </a:spcAft>
              <a:buNone/>
            </a:pPr>
            <a:endParaRPr sz="2000" b="1">
              <a:solidFill>
                <a:schemeClr val="dk1"/>
              </a:solidFill>
              <a:latin typeface="Book Antiqua"/>
              <a:ea typeface="Book Antiqua"/>
              <a:cs typeface="Book Antiqua"/>
              <a:sym typeface="Book Antiqua"/>
            </a:endParaRPr>
          </a:p>
          <a:p>
            <a:pPr marL="0" marR="0" lvl="0" indent="0" algn="l" rtl="0">
              <a:spcBef>
                <a:spcPts val="0"/>
              </a:spcBef>
              <a:spcAft>
                <a:spcPts val="0"/>
              </a:spcAft>
              <a:buNone/>
            </a:pPr>
            <a:r>
              <a:rPr lang="en-US" sz="1700">
                <a:solidFill>
                  <a:schemeClr val="dk1"/>
                </a:solidFill>
                <a:latin typeface="Times New Roman"/>
                <a:ea typeface="Times New Roman"/>
                <a:cs typeface="Times New Roman"/>
                <a:sym typeface="Times New Roman"/>
              </a:rPr>
              <a:t>Our project is based on water monitoring system using Soil moisture sensor.In which we are monitoring the water level using soil moisture sensor and the results will be displayed on Iot platform Ubidots. </a:t>
            </a:r>
            <a:endParaRPr sz="1700">
              <a:solidFill>
                <a:schemeClr val="dk1"/>
              </a:solidFill>
              <a:latin typeface="Times New Roman"/>
              <a:ea typeface="Times New Roman"/>
              <a:cs typeface="Times New Roman"/>
              <a:sym typeface="Times New Roman"/>
            </a:endParaRPr>
          </a:p>
        </p:txBody>
      </p:sp>
      <p:sp>
        <p:nvSpPr>
          <p:cNvPr id="106" name="Google Shape;106;p14"/>
          <p:cNvSpPr txBox="1"/>
          <p:nvPr/>
        </p:nvSpPr>
        <p:spPr>
          <a:xfrm>
            <a:off x="685800" y="1"/>
            <a:ext cx="7239000" cy="99060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2800"/>
              <a:buFont typeface="Book Antiqua"/>
              <a:buNone/>
            </a:pPr>
            <a:r>
              <a:rPr lang="en-US" sz="3000" b="1" cap="small">
                <a:solidFill>
                  <a:schemeClr val="dk1"/>
                </a:solidFill>
                <a:latin typeface="Times New Roman"/>
                <a:ea typeface="Times New Roman"/>
                <a:cs typeface="Times New Roman"/>
                <a:sym typeface="Times New Roman"/>
              </a:rPr>
              <a:t>Introduction</a:t>
            </a:r>
            <a:endParaRPr sz="1600">
              <a:latin typeface="Times New Roman"/>
              <a:ea typeface="Times New Roman"/>
              <a:cs typeface="Times New Roman"/>
              <a:sym typeface="Times New Roman"/>
            </a:endParaRPr>
          </a:p>
        </p:txBody>
      </p:sp>
      <p:sp>
        <p:nvSpPr>
          <p:cNvPr id="107" name="Google Shape;107;p14"/>
          <p:cNvSpPr txBox="1"/>
          <p:nvPr/>
        </p:nvSpPr>
        <p:spPr>
          <a:xfrm>
            <a:off x="6705600" y="6454132"/>
            <a:ext cx="137160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cap="small">
                <a:solidFill>
                  <a:srgbClr val="0000CC"/>
                </a:solidFill>
                <a:latin typeface="Book Antiqua"/>
                <a:ea typeface="Book Antiqua"/>
                <a:cs typeface="Book Antiqua"/>
                <a:sym typeface="Book Antiqua"/>
              </a:rPr>
              <a:t>2021</a:t>
            </a:r>
            <a:endParaRPr sz="1400">
              <a:solidFill>
                <a:srgbClr val="0000CC"/>
              </a:solidFill>
              <a:latin typeface="Book Antiqua"/>
              <a:ea typeface="Book Antiqua"/>
              <a:cs typeface="Book Antiqua"/>
              <a:sym typeface="Book Antiqua"/>
            </a:endParaRPr>
          </a:p>
        </p:txBody>
      </p:sp>
      <p:sp>
        <p:nvSpPr>
          <p:cNvPr id="108" name="Google Shape;108;p14"/>
          <p:cNvSpPr txBox="1"/>
          <p:nvPr/>
        </p:nvSpPr>
        <p:spPr>
          <a:xfrm>
            <a:off x="209550" y="3104750"/>
            <a:ext cx="8191500" cy="3909600"/>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Font typeface="Times New Roman"/>
              <a:buAutoNum type="arabicPeriod"/>
            </a:pPr>
            <a:r>
              <a:rPr lang="en-US" sz="1700" b="1">
                <a:latin typeface="Times New Roman"/>
                <a:ea typeface="Times New Roman"/>
                <a:cs typeface="Times New Roman"/>
                <a:sym typeface="Times New Roman"/>
              </a:rPr>
              <a:t>What is Soil Moisture Sensor?</a:t>
            </a:r>
            <a:endParaRPr sz="1700" b="1">
              <a:latin typeface="Times New Roman"/>
              <a:ea typeface="Times New Roman"/>
              <a:cs typeface="Times New Roman"/>
              <a:sym typeface="Times New Roman"/>
            </a:endParaRPr>
          </a:p>
          <a:p>
            <a:pPr marL="457200" lvl="0" indent="0" algn="l" rtl="0">
              <a:spcBef>
                <a:spcPts val="0"/>
              </a:spcBef>
              <a:spcAft>
                <a:spcPts val="0"/>
              </a:spcAft>
              <a:buNone/>
            </a:pPr>
            <a:r>
              <a:rPr lang="en-US" sz="1700">
                <a:latin typeface="Times New Roman"/>
                <a:ea typeface="Times New Roman"/>
                <a:cs typeface="Times New Roman"/>
                <a:sym typeface="Times New Roman"/>
              </a:rPr>
              <a:t> It is a sensor which is used to measure soil moisture content (water level). It has four pins that are:-</a:t>
            </a:r>
            <a:endParaRPr sz="1700">
              <a:latin typeface="Times New Roman"/>
              <a:ea typeface="Times New Roman"/>
              <a:cs typeface="Times New Roman"/>
              <a:sym typeface="Times New Roman"/>
            </a:endParaRPr>
          </a:p>
          <a:p>
            <a:pPr marL="457200" lvl="0" indent="0" algn="l" rtl="0">
              <a:spcBef>
                <a:spcPts val="0"/>
              </a:spcBef>
              <a:spcAft>
                <a:spcPts val="0"/>
              </a:spcAft>
              <a:buNone/>
            </a:pPr>
            <a:endParaRPr sz="1700">
              <a:latin typeface="Times New Roman"/>
              <a:ea typeface="Times New Roman"/>
              <a:cs typeface="Times New Roman"/>
              <a:sym typeface="Times New Roman"/>
            </a:endParaRPr>
          </a:p>
          <a:p>
            <a:pPr marL="457200" lvl="0" indent="0" algn="l" rtl="0">
              <a:spcBef>
                <a:spcPts val="0"/>
              </a:spcBef>
              <a:spcAft>
                <a:spcPts val="0"/>
              </a:spcAft>
              <a:buNone/>
            </a:pPr>
            <a:r>
              <a:rPr lang="en-US" sz="1700">
                <a:latin typeface="Times New Roman"/>
                <a:ea typeface="Times New Roman"/>
                <a:cs typeface="Times New Roman"/>
                <a:sym typeface="Times New Roman"/>
              </a:rPr>
              <a:t>   a. Vcc-</a:t>
            </a:r>
            <a:r>
              <a:rPr lang="en-US" sz="1700">
                <a:solidFill>
                  <a:srgbClr val="303030"/>
                </a:solidFill>
                <a:highlight>
                  <a:srgbClr val="FFFFFF"/>
                </a:highlight>
                <a:latin typeface="Times New Roman"/>
                <a:ea typeface="Times New Roman"/>
                <a:cs typeface="Times New Roman"/>
                <a:sym typeface="Times New Roman"/>
              </a:rPr>
              <a:t>The Vcc pin powers the module, typically with +5V</a:t>
            </a:r>
            <a:endParaRPr sz="1700">
              <a:solidFill>
                <a:srgbClr val="303030"/>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None/>
            </a:pPr>
            <a:r>
              <a:rPr lang="en-US" sz="1700">
                <a:solidFill>
                  <a:srgbClr val="303030"/>
                </a:solidFill>
                <a:highlight>
                  <a:srgbClr val="FFFFFF"/>
                </a:highlight>
                <a:latin typeface="Times New Roman"/>
                <a:ea typeface="Times New Roman"/>
                <a:cs typeface="Times New Roman"/>
                <a:sym typeface="Times New Roman"/>
              </a:rPr>
              <a:t>   b. GND:- Power Supply Ground</a:t>
            </a:r>
            <a:endParaRPr sz="1700">
              <a:solidFill>
                <a:srgbClr val="303030"/>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None/>
            </a:pPr>
            <a:r>
              <a:rPr lang="en-US" sz="1700">
                <a:solidFill>
                  <a:srgbClr val="303030"/>
                </a:solidFill>
                <a:highlight>
                  <a:srgbClr val="FFFFFF"/>
                </a:highlight>
                <a:latin typeface="Times New Roman"/>
                <a:ea typeface="Times New Roman"/>
                <a:cs typeface="Times New Roman"/>
                <a:sym typeface="Times New Roman"/>
              </a:rPr>
              <a:t>   c. DO:-  Digital Out Pin for Digital Output</a:t>
            </a:r>
            <a:endParaRPr sz="1700">
              <a:solidFill>
                <a:srgbClr val="303030"/>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None/>
            </a:pPr>
            <a:r>
              <a:rPr lang="en-US" sz="1700">
                <a:solidFill>
                  <a:srgbClr val="303030"/>
                </a:solidFill>
                <a:highlight>
                  <a:srgbClr val="FFFFFF"/>
                </a:highlight>
                <a:latin typeface="Times New Roman"/>
                <a:ea typeface="Times New Roman"/>
                <a:cs typeface="Times New Roman"/>
                <a:sym typeface="Times New Roman"/>
              </a:rPr>
              <a:t>   d. AO:-  Analog Out Pin for Analog Output</a:t>
            </a:r>
            <a:endParaRPr sz="1700">
              <a:solidFill>
                <a:srgbClr val="303030"/>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None/>
            </a:pPr>
            <a:endParaRPr sz="1700">
              <a:solidFill>
                <a:srgbClr val="303030"/>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None/>
            </a:pPr>
            <a:endParaRPr sz="1700">
              <a:solidFill>
                <a:srgbClr val="303030"/>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None/>
            </a:pPr>
            <a:endParaRPr sz="1200">
              <a:solidFill>
                <a:srgbClr val="303030"/>
              </a:solidFill>
              <a:highlight>
                <a:srgbClr val="FFFFFF"/>
              </a:highlight>
              <a:latin typeface="Roboto"/>
              <a:ea typeface="Roboto"/>
              <a:cs typeface="Roboto"/>
              <a:sym typeface="Roboto"/>
            </a:endParaRPr>
          </a:p>
          <a:p>
            <a:pPr marL="457200" lvl="0" indent="0" algn="l" rtl="0">
              <a:spcBef>
                <a:spcPts val="0"/>
              </a:spcBef>
              <a:spcAft>
                <a:spcPts val="0"/>
              </a:spcAft>
              <a:buNone/>
            </a:pPr>
            <a:endParaRPr sz="1200">
              <a:solidFill>
                <a:srgbClr val="303030"/>
              </a:solidFill>
              <a:highlight>
                <a:srgbClr val="FFFFFF"/>
              </a:highlight>
              <a:latin typeface="Roboto"/>
              <a:ea typeface="Roboto"/>
              <a:cs typeface="Roboto"/>
              <a:sym typeface="Roboto"/>
            </a:endParaRPr>
          </a:p>
          <a:p>
            <a:pPr marL="914400" lvl="0" indent="0" algn="l" rtl="0">
              <a:spcBef>
                <a:spcPts val="0"/>
              </a:spcBef>
              <a:spcAft>
                <a:spcPts val="0"/>
              </a:spcAft>
              <a:buNone/>
            </a:pPr>
            <a:r>
              <a:rPr lang="en-US" sz="1700"/>
              <a:t> </a:t>
            </a:r>
            <a:endParaRPr sz="1700"/>
          </a:p>
          <a:p>
            <a:pPr marL="457200" lvl="0" indent="0" algn="l" rtl="0">
              <a:spcBef>
                <a:spcPts val="0"/>
              </a:spcBef>
              <a:spcAft>
                <a:spcPts val="0"/>
              </a:spcAft>
              <a:buNone/>
            </a:pPr>
            <a:endParaRPr sz="1700"/>
          </a:p>
          <a:p>
            <a:pPr marL="0" lvl="0" indent="0" algn="l" rtl="0">
              <a:spcBef>
                <a:spcPts val="0"/>
              </a:spcBef>
              <a:spcAft>
                <a:spcPts val="0"/>
              </a:spcAft>
              <a:buNone/>
            </a:pPr>
            <a:endParaRPr/>
          </a:p>
        </p:txBody>
      </p:sp>
      <p:pic>
        <p:nvPicPr>
          <p:cNvPr id="109" name="Google Shape;109;p14"/>
          <p:cNvPicPr preferRelativeResize="0"/>
          <p:nvPr/>
        </p:nvPicPr>
        <p:blipFill>
          <a:blip r:embed="rId4">
            <a:alphaModFix/>
          </a:blip>
          <a:stretch>
            <a:fillRect/>
          </a:stretch>
        </p:blipFill>
        <p:spPr>
          <a:xfrm>
            <a:off x="6507548" y="4141323"/>
            <a:ext cx="2238250" cy="1489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cxnSp>
        <p:nvCxnSpPr>
          <p:cNvPr id="115" name="Google Shape;115;p15"/>
          <p:cNvCxnSpPr/>
          <p:nvPr/>
        </p:nvCxnSpPr>
        <p:spPr>
          <a:xfrm>
            <a:off x="0" y="990600"/>
            <a:ext cx="9144000" cy="0"/>
          </a:xfrm>
          <a:prstGeom prst="straightConnector1">
            <a:avLst/>
          </a:prstGeom>
          <a:noFill/>
          <a:ln w="15875" cap="flat" cmpd="sng">
            <a:solidFill>
              <a:srgbClr val="E36C09"/>
            </a:solidFill>
            <a:prstDash val="solid"/>
            <a:round/>
            <a:headEnd type="none" w="sm" len="sm"/>
            <a:tailEnd type="none" w="sm" len="sm"/>
          </a:ln>
        </p:spPr>
      </p:cxnSp>
      <p:cxnSp>
        <p:nvCxnSpPr>
          <p:cNvPr id="116" name="Google Shape;116;p15"/>
          <p:cNvCxnSpPr/>
          <p:nvPr/>
        </p:nvCxnSpPr>
        <p:spPr>
          <a:xfrm>
            <a:off x="0" y="6346374"/>
            <a:ext cx="9144000" cy="0"/>
          </a:xfrm>
          <a:prstGeom prst="straightConnector1">
            <a:avLst/>
          </a:prstGeom>
          <a:noFill/>
          <a:ln w="15875" cap="flat" cmpd="sng">
            <a:solidFill>
              <a:srgbClr val="E36C09"/>
            </a:solidFill>
            <a:prstDash val="solid"/>
            <a:round/>
            <a:headEnd type="none" w="sm" len="sm"/>
            <a:tailEnd type="none" w="sm" len="sm"/>
          </a:ln>
        </p:spPr>
      </p:cxnSp>
      <p:pic>
        <p:nvPicPr>
          <p:cNvPr id="117" name="Google Shape;117;p15"/>
          <p:cNvPicPr preferRelativeResize="0"/>
          <p:nvPr/>
        </p:nvPicPr>
        <p:blipFill rotWithShape="1">
          <a:blip r:embed="rId3">
            <a:alphaModFix/>
          </a:blip>
          <a:srcRect/>
          <a:stretch/>
        </p:blipFill>
        <p:spPr>
          <a:xfrm>
            <a:off x="8001000" y="10886"/>
            <a:ext cx="914400" cy="1104406"/>
          </a:xfrm>
          <a:prstGeom prst="rect">
            <a:avLst/>
          </a:prstGeom>
          <a:noFill/>
          <a:ln w="9525" cap="flat" cmpd="sng">
            <a:solidFill>
              <a:srgbClr val="E36C09"/>
            </a:solidFill>
            <a:prstDash val="solid"/>
            <a:round/>
            <a:headEnd type="none" w="sm" len="sm"/>
            <a:tailEnd type="none" w="sm" len="sm"/>
          </a:ln>
        </p:spPr>
      </p:pic>
      <p:sp>
        <p:nvSpPr>
          <p:cNvPr id="118" name="Google Shape;118;p15"/>
          <p:cNvSpPr txBox="1"/>
          <p:nvPr/>
        </p:nvSpPr>
        <p:spPr>
          <a:xfrm>
            <a:off x="8001000" y="6443246"/>
            <a:ext cx="685800" cy="307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cap="small">
                <a:solidFill>
                  <a:schemeClr val="dk1"/>
                </a:solidFill>
                <a:latin typeface="Book Antiqua"/>
                <a:ea typeface="Book Antiqua"/>
                <a:cs typeface="Book Antiqua"/>
                <a:sym typeface="Book Antiqua"/>
              </a:rPr>
              <a:t>-- </a:t>
            </a:r>
            <a:fld id="{00000000-1234-1234-1234-123412341234}" type="slidenum">
              <a:rPr lang="en-US" sz="1400" cap="small">
                <a:solidFill>
                  <a:srgbClr val="C00000"/>
                </a:solidFill>
                <a:latin typeface="Book Antiqua"/>
                <a:ea typeface="Book Antiqua"/>
                <a:cs typeface="Book Antiqua"/>
                <a:sym typeface="Book Antiqua"/>
              </a:rPr>
              <a:t>3</a:t>
            </a:fld>
            <a:r>
              <a:rPr lang="en-US" sz="1400" cap="small">
                <a:solidFill>
                  <a:srgbClr val="C00000"/>
                </a:solidFill>
                <a:latin typeface="Book Antiqua"/>
                <a:ea typeface="Book Antiqua"/>
                <a:cs typeface="Book Antiqua"/>
                <a:sym typeface="Book Antiqua"/>
              </a:rPr>
              <a:t> </a:t>
            </a:r>
            <a:r>
              <a:rPr lang="en-US" sz="1400" cap="small">
                <a:solidFill>
                  <a:schemeClr val="dk1"/>
                </a:solidFill>
                <a:latin typeface="Book Antiqua"/>
                <a:ea typeface="Book Antiqua"/>
                <a:cs typeface="Book Antiqua"/>
                <a:sym typeface="Book Antiqua"/>
              </a:rPr>
              <a:t>--</a:t>
            </a:r>
            <a:endParaRPr sz="1400">
              <a:solidFill>
                <a:schemeClr val="dk1"/>
              </a:solidFill>
              <a:latin typeface="Book Antiqua"/>
              <a:ea typeface="Book Antiqua"/>
              <a:cs typeface="Book Antiqua"/>
              <a:sym typeface="Book Antiqua"/>
            </a:endParaRPr>
          </a:p>
        </p:txBody>
      </p:sp>
      <p:sp>
        <p:nvSpPr>
          <p:cNvPr id="119" name="Google Shape;119;p15"/>
          <p:cNvSpPr txBox="1"/>
          <p:nvPr/>
        </p:nvSpPr>
        <p:spPr>
          <a:xfrm>
            <a:off x="304800" y="1164375"/>
            <a:ext cx="6564900" cy="24474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100"/>
              <a:buFont typeface="Arial"/>
              <a:buNone/>
            </a:pPr>
            <a:r>
              <a:rPr lang="en-US" sz="1700" b="1">
                <a:solidFill>
                  <a:srgbClr val="303030"/>
                </a:solidFill>
                <a:highlight>
                  <a:srgbClr val="FFFFFF"/>
                </a:highlight>
                <a:latin typeface="Times New Roman"/>
                <a:ea typeface="Times New Roman"/>
                <a:cs typeface="Times New Roman"/>
                <a:sym typeface="Times New Roman"/>
              </a:rPr>
              <a:t>2. </a:t>
            </a:r>
            <a:r>
              <a:rPr lang="en-US" sz="1700" b="1">
                <a:solidFill>
                  <a:schemeClr val="dk1"/>
                </a:solidFill>
                <a:latin typeface="Times New Roman"/>
                <a:ea typeface="Times New Roman"/>
                <a:cs typeface="Times New Roman"/>
                <a:sym typeface="Times New Roman"/>
              </a:rPr>
              <a:t>D1 Mini:-</a:t>
            </a:r>
            <a:endParaRPr sz="1700" b="1">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US" sz="1700">
                <a:solidFill>
                  <a:schemeClr val="dk1"/>
                </a:solidFill>
              </a:rPr>
              <a:t>     </a:t>
            </a:r>
            <a:endParaRPr sz="1700">
              <a:solidFill>
                <a:schemeClr val="dk1"/>
              </a:solidFill>
            </a:endParaRPr>
          </a:p>
          <a:p>
            <a:pPr marL="457200" lvl="0" indent="-336550" algn="l" rtl="0">
              <a:spcBef>
                <a:spcPts val="0"/>
              </a:spcBef>
              <a:spcAft>
                <a:spcPts val="0"/>
              </a:spcAft>
              <a:buClr>
                <a:schemeClr val="dk1"/>
              </a:buClr>
              <a:buSzPts val="1700"/>
              <a:buFont typeface="Times New Roman"/>
              <a:buAutoNum type="alphaLcPeriod"/>
            </a:pPr>
            <a:r>
              <a:rPr lang="en-US" sz="1700">
                <a:solidFill>
                  <a:schemeClr val="dk1"/>
                </a:solidFill>
                <a:highlight>
                  <a:schemeClr val="lt1"/>
                </a:highlight>
                <a:latin typeface="Times New Roman"/>
                <a:ea typeface="Times New Roman"/>
                <a:cs typeface="Times New Roman"/>
                <a:sym typeface="Times New Roman"/>
              </a:rPr>
              <a:t>This is Wemos D1 Mini WIFI Internet Of Things Development Board Based ESP8266, it is a mini WIFI board based on ESP-8266 Module. </a:t>
            </a:r>
            <a:endParaRPr sz="1700">
              <a:solidFill>
                <a:schemeClr val="dk1"/>
              </a:solidFill>
              <a:highlight>
                <a:schemeClr val="lt1"/>
              </a:highlight>
              <a:latin typeface="Times New Roman"/>
              <a:ea typeface="Times New Roman"/>
              <a:cs typeface="Times New Roman"/>
              <a:sym typeface="Times New Roman"/>
            </a:endParaRPr>
          </a:p>
          <a:p>
            <a:pPr marL="457200" lvl="0" indent="0" algn="l" rtl="0">
              <a:spcBef>
                <a:spcPts val="0"/>
              </a:spcBef>
              <a:spcAft>
                <a:spcPts val="0"/>
              </a:spcAft>
              <a:buClr>
                <a:schemeClr val="dk1"/>
              </a:buClr>
              <a:buSzPts val="1100"/>
              <a:buFont typeface="Arial"/>
              <a:buNone/>
            </a:pPr>
            <a:endParaRPr sz="1700">
              <a:solidFill>
                <a:schemeClr val="dk1"/>
              </a:solidFill>
              <a:highlight>
                <a:schemeClr val="lt1"/>
              </a:highlight>
              <a:latin typeface="Times New Roman"/>
              <a:ea typeface="Times New Roman"/>
              <a:cs typeface="Times New Roman"/>
              <a:sym typeface="Times New Roman"/>
            </a:endParaRPr>
          </a:p>
          <a:p>
            <a:pPr marL="457200" lvl="0" indent="-336550" algn="l" rtl="0">
              <a:spcBef>
                <a:spcPts val="0"/>
              </a:spcBef>
              <a:spcAft>
                <a:spcPts val="0"/>
              </a:spcAft>
              <a:buClr>
                <a:schemeClr val="dk1"/>
              </a:buClr>
              <a:buSzPts val="1700"/>
              <a:buFont typeface="Times New Roman"/>
              <a:buAutoNum type="alphaLcPeriod"/>
            </a:pPr>
            <a:r>
              <a:rPr lang="en-US" sz="1700">
                <a:solidFill>
                  <a:schemeClr val="dk1"/>
                </a:solidFill>
                <a:highlight>
                  <a:schemeClr val="lt1"/>
                </a:highlight>
                <a:latin typeface="Times New Roman"/>
                <a:ea typeface="Times New Roman"/>
                <a:cs typeface="Times New Roman"/>
                <a:sym typeface="Times New Roman"/>
              </a:rPr>
              <a:t>11 digital input/output pins, all pins have interrupt/PWM/I2C/one-wire </a:t>
            </a:r>
            <a:endParaRPr sz="1700">
              <a:solidFill>
                <a:schemeClr val="dk1"/>
              </a:solidFill>
            </a:endParaRPr>
          </a:p>
          <a:p>
            <a:pPr marL="0" lvl="0" indent="0" algn="l" rtl="0">
              <a:spcBef>
                <a:spcPts val="0"/>
              </a:spcBef>
              <a:spcAft>
                <a:spcPts val="0"/>
              </a:spcAft>
              <a:buClr>
                <a:schemeClr val="dk1"/>
              </a:buClr>
              <a:buSzPts val="1100"/>
              <a:buFont typeface="Arial"/>
              <a:buNone/>
            </a:pPr>
            <a:endParaRPr sz="1700">
              <a:solidFill>
                <a:schemeClr val="dk1"/>
              </a:solidFill>
            </a:endParaRPr>
          </a:p>
        </p:txBody>
      </p:sp>
      <p:sp>
        <p:nvSpPr>
          <p:cNvPr id="120" name="Google Shape;120;p15"/>
          <p:cNvSpPr txBox="1"/>
          <p:nvPr/>
        </p:nvSpPr>
        <p:spPr>
          <a:xfrm>
            <a:off x="685800" y="1"/>
            <a:ext cx="7239000" cy="99060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2800"/>
              <a:buFont typeface="Book Antiqua"/>
              <a:buNone/>
            </a:pPr>
            <a:r>
              <a:rPr lang="en-US" sz="3000" b="1" cap="small">
                <a:solidFill>
                  <a:schemeClr val="dk1"/>
                </a:solidFill>
                <a:latin typeface="Times New Roman"/>
                <a:ea typeface="Times New Roman"/>
                <a:cs typeface="Times New Roman"/>
                <a:sym typeface="Times New Roman"/>
              </a:rPr>
              <a:t>Introduction</a:t>
            </a:r>
            <a:endParaRPr sz="1600">
              <a:latin typeface="Times New Roman"/>
              <a:ea typeface="Times New Roman"/>
              <a:cs typeface="Times New Roman"/>
              <a:sym typeface="Times New Roman"/>
            </a:endParaRPr>
          </a:p>
        </p:txBody>
      </p:sp>
      <p:sp>
        <p:nvSpPr>
          <p:cNvPr id="121" name="Google Shape;121;p15"/>
          <p:cNvSpPr txBox="1"/>
          <p:nvPr/>
        </p:nvSpPr>
        <p:spPr>
          <a:xfrm>
            <a:off x="6705600" y="6454132"/>
            <a:ext cx="1371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cap="small">
                <a:solidFill>
                  <a:srgbClr val="0000CC"/>
                </a:solidFill>
                <a:latin typeface="Book Antiqua"/>
                <a:ea typeface="Book Antiqua"/>
                <a:cs typeface="Book Antiqua"/>
                <a:sym typeface="Book Antiqua"/>
              </a:rPr>
              <a:t>2021</a:t>
            </a:r>
            <a:endParaRPr sz="1400">
              <a:solidFill>
                <a:srgbClr val="0000CC"/>
              </a:solidFill>
              <a:latin typeface="Book Antiqua"/>
              <a:ea typeface="Book Antiqua"/>
              <a:cs typeface="Book Antiqua"/>
              <a:sym typeface="Book Antiqua"/>
            </a:endParaRPr>
          </a:p>
        </p:txBody>
      </p:sp>
      <p:sp>
        <p:nvSpPr>
          <p:cNvPr id="122" name="Google Shape;122;p15"/>
          <p:cNvSpPr txBox="1"/>
          <p:nvPr/>
        </p:nvSpPr>
        <p:spPr>
          <a:xfrm>
            <a:off x="363000" y="3859150"/>
            <a:ext cx="81915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solidFill>
                  <a:srgbClr val="202124"/>
                </a:solidFill>
                <a:highlight>
                  <a:srgbClr val="FFFFFF"/>
                </a:highlight>
                <a:latin typeface="Times New Roman"/>
                <a:ea typeface="Times New Roman"/>
                <a:cs typeface="Times New Roman"/>
                <a:sym typeface="Times New Roman"/>
              </a:rPr>
              <a:t>3. Ubidots:-</a:t>
            </a:r>
            <a:endParaRPr sz="1700" b="1">
              <a:solidFill>
                <a:srgbClr val="202124"/>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700">
                <a:solidFill>
                  <a:srgbClr val="202124"/>
                </a:solidFill>
                <a:highlight>
                  <a:srgbClr val="FFFFFF"/>
                </a:highlight>
                <a:latin typeface="Times New Roman"/>
                <a:ea typeface="Times New Roman"/>
                <a:cs typeface="Times New Roman"/>
                <a:sym typeface="Times New Roman"/>
              </a:rPr>
              <a:t>Ubidots is an IoT Application Enablement Platform (AEP) enabling System Integrators (SIs) and SMBs to rapidly assemble and launch IoT applications. Ubidots building blocks include drag-and-drop dashboards, device-friendly APIs, analytics, reports and alerts.</a:t>
            </a:r>
            <a:endParaRPr sz="1700">
              <a:latin typeface="Times New Roman"/>
              <a:ea typeface="Times New Roman"/>
              <a:cs typeface="Times New Roman"/>
              <a:sym typeface="Times New Roman"/>
            </a:endParaRPr>
          </a:p>
        </p:txBody>
      </p:sp>
      <p:pic>
        <p:nvPicPr>
          <p:cNvPr id="123" name="Google Shape;123;p15"/>
          <p:cNvPicPr preferRelativeResize="0"/>
          <p:nvPr/>
        </p:nvPicPr>
        <p:blipFill>
          <a:blip r:embed="rId4">
            <a:alphaModFix/>
          </a:blip>
          <a:stretch>
            <a:fillRect/>
          </a:stretch>
        </p:blipFill>
        <p:spPr>
          <a:xfrm>
            <a:off x="6934200" y="1545499"/>
            <a:ext cx="1981200" cy="1506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cxnSp>
        <p:nvCxnSpPr>
          <p:cNvPr id="129" name="Google Shape;129;p16"/>
          <p:cNvCxnSpPr/>
          <p:nvPr/>
        </p:nvCxnSpPr>
        <p:spPr>
          <a:xfrm>
            <a:off x="0" y="990600"/>
            <a:ext cx="9144000" cy="0"/>
          </a:xfrm>
          <a:prstGeom prst="straightConnector1">
            <a:avLst/>
          </a:prstGeom>
          <a:noFill/>
          <a:ln w="15875" cap="flat" cmpd="sng">
            <a:solidFill>
              <a:srgbClr val="E36C09"/>
            </a:solidFill>
            <a:prstDash val="solid"/>
            <a:round/>
            <a:headEnd type="none" w="sm" len="sm"/>
            <a:tailEnd type="none" w="sm" len="sm"/>
          </a:ln>
        </p:spPr>
      </p:cxnSp>
      <p:cxnSp>
        <p:nvCxnSpPr>
          <p:cNvPr id="130" name="Google Shape;130;p16"/>
          <p:cNvCxnSpPr/>
          <p:nvPr/>
        </p:nvCxnSpPr>
        <p:spPr>
          <a:xfrm>
            <a:off x="0" y="6346374"/>
            <a:ext cx="9144000" cy="0"/>
          </a:xfrm>
          <a:prstGeom prst="straightConnector1">
            <a:avLst/>
          </a:prstGeom>
          <a:noFill/>
          <a:ln w="15875" cap="flat" cmpd="sng">
            <a:solidFill>
              <a:srgbClr val="E36C09"/>
            </a:solidFill>
            <a:prstDash val="solid"/>
            <a:round/>
            <a:headEnd type="none" w="sm" len="sm"/>
            <a:tailEnd type="none" w="sm" len="sm"/>
          </a:ln>
        </p:spPr>
      </p:cxnSp>
      <p:pic>
        <p:nvPicPr>
          <p:cNvPr id="131" name="Google Shape;131;p16"/>
          <p:cNvPicPr preferRelativeResize="0"/>
          <p:nvPr/>
        </p:nvPicPr>
        <p:blipFill rotWithShape="1">
          <a:blip r:embed="rId3">
            <a:alphaModFix/>
          </a:blip>
          <a:srcRect/>
          <a:stretch/>
        </p:blipFill>
        <p:spPr>
          <a:xfrm>
            <a:off x="8001000" y="10886"/>
            <a:ext cx="914400" cy="1104406"/>
          </a:xfrm>
          <a:prstGeom prst="rect">
            <a:avLst/>
          </a:prstGeom>
          <a:noFill/>
          <a:ln w="9525" cap="flat" cmpd="sng">
            <a:solidFill>
              <a:srgbClr val="E36C09"/>
            </a:solidFill>
            <a:prstDash val="solid"/>
            <a:round/>
            <a:headEnd type="none" w="sm" len="sm"/>
            <a:tailEnd type="none" w="sm" len="sm"/>
          </a:ln>
        </p:spPr>
      </p:pic>
      <p:sp>
        <p:nvSpPr>
          <p:cNvPr id="132" name="Google Shape;132;p16"/>
          <p:cNvSpPr txBox="1"/>
          <p:nvPr/>
        </p:nvSpPr>
        <p:spPr>
          <a:xfrm>
            <a:off x="8001000" y="6443246"/>
            <a:ext cx="685800" cy="307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cap="small">
                <a:solidFill>
                  <a:schemeClr val="dk1"/>
                </a:solidFill>
                <a:latin typeface="Book Antiqua"/>
                <a:ea typeface="Book Antiqua"/>
                <a:cs typeface="Book Antiqua"/>
                <a:sym typeface="Book Antiqua"/>
              </a:rPr>
              <a:t>-- </a:t>
            </a:r>
            <a:fld id="{00000000-1234-1234-1234-123412341234}" type="slidenum">
              <a:rPr lang="en-US" sz="1400" cap="small">
                <a:solidFill>
                  <a:srgbClr val="C00000"/>
                </a:solidFill>
                <a:latin typeface="Book Antiqua"/>
                <a:ea typeface="Book Antiqua"/>
                <a:cs typeface="Book Antiqua"/>
                <a:sym typeface="Book Antiqua"/>
              </a:rPr>
              <a:t>4</a:t>
            </a:fld>
            <a:r>
              <a:rPr lang="en-US" sz="1400" cap="small">
                <a:solidFill>
                  <a:srgbClr val="C00000"/>
                </a:solidFill>
                <a:latin typeface="Book Antiqua"/>
                <a:ea typeface="Book Antiqua"/>
                <a:cs typeface="Book Antiqua"/>
                <a:sym typeface="Book Antiqua"/>
              </a:rPr>
              <a:t> </a:t>
            </a:r>
            <a:r>
              <a:rPr lang="en-US" sz="1400" cap="small">
                <a:solidFill>
                  <a:schemeClr val="dk1"/>
                </a:solidFill>
                <a:latin typeface="Book Antiqua"/>
                <a:ea typeface="Book Antiqua"/>
                <a:cs typeface="Book Antiqua"/>
                <a:sym typeface="Book Antiqua"/>
              </a:rPr>
              <a:t>--</a:t>
            </a:r>
            <a:endParaRPr sz="1400">
              <a:solidFill>
                <a:schemeClr val="dk1"/>
              </a:solidFill>
              <a:latin typeface="Book Antiqua"/>
              <a:ea typeface="Book Antiqua"/>
              <a:cs typeface="Book Antiqua"/>
              <a:sym typeface="Book Antiqua"/>
            </a:endParaRPr>
          </a:p>
        </p:txBody>
      </p:sp>
      <p:sp>
        <p:nvSpPr>
          <p:cNvPr id="133" name="Google Shape;133;p16"/>
          <p:cNvSpPr txBox="1"/>
          <p:nvPr/>
        </p:nvSpPr>
        <p:spPr>
          <a:xfrm>
            <a:off x="304800" y="1164372"/>
            <a:ext cx="79248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Book Antiqua"/>
                <a:ea typeface="Book Antiqua"/>
                <a:cs typeface="Book Antiqua"/>
                <a:sym typeface="Book Antiqua"/>
              </a:rPr>
              <a:t>  </a:t>
            </a:r>
            <a:endParaRPr/>
          </a:p>
          <a:p>
            <a:pPr marL="0" marR="0" lvl="0" indent="0" algn="l" rtl="0">
              <a:spcBef>
                <a:spcPts val="0"/>
              </a:spcBef>
              <a:spcAft>
                <a:spcPts val="0"/>
              </a:spcAft>
              <a:buNone/>
            </a:pPr>
            <a:endParaRPr sz="2000" b="1">
              <a:solidFill>
                <a:schemeClr val="dk1"/>
              </a:solidFill>
              <a:latin typeface="Book Antiqua"/>
              <a:ea typeface="Book Antiqua"/>
              <a:cs typeface="Book Antiqua"/>
              <a:sym typeface="Book Antiqua"/>
            </a:endParaRPr>
          </a:p>
          <a:p>
            <a:pPr marL="0" marR="0" lvl="0" indent="0" algn="l" rtl="0">
              <a:spcBef>
                <a:spcPts val="0"/>
              </a:spcBef>
              <a:spcAft>
                <a:spcPts val="0"/>
              </a:spcAft>
              <a:buNone/>
            </a:pPr>
            <a:endParaRPr sz="2000" b="1">
              <a:solidFill>
                <a:schemeClr val="dk1"/>
              </a:solidFill>
              <a:latin typeface="Book Antiqua"/>
              <a:ea typeface="Book Antiqua"/>
              <a:cs typeface="Book Antiqua"/>
              <a:sym typeface="Book Antiqua"/>
            </a:endParaRPr>
          </a:p>
        </p:txBody>
      </p:sp>
      <p:sp>
        <p:nvSpPr>
          <p:cNvPr id="134" name="Google Shape;134;p16"/>
          <p:cNvSpPr txBox="1"/>
          <p:nvPr/>
        </p:nvSpPr>
        <p:spPr>
          <a:xfrm>
            <a:off x="485150" y="-82624"/>
            <a:ext cx="7239000" cy="99060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2800"/>
              <a:buFont typeface="Book Antiqua"/>
              <a:buNone/>
            </a:pPr>
            <a:r>
              <a:rPr lang="en-US" sz="2800" b="1" cap="small">
                <a:solidFill>
                  <a:schemeClr val="dk1"/>
                </a:solidFill>
                <a:latin typeface="Book Antiqua"/>
                <a:ea typeface="Book Antiqua"/>
                <a:cs typeface="Book Antiqua"/>
                <a:sym typeface="Book Antiqua"/>
              </a:rPr>
              <a:t>Circuit Diagram:-</a:t>
            </a:r>
            <a:endParaRPr/>
          </a:p>
        </p:txBody>
      </p:sp>
      <p:sp>
        <p:nvSpPr>
          <p:cNvPr id="135" name="Google Shape;135;p16"/>
          <p:cNvSpPr txBox="1"/>
          <p:nvPr/>
        </p:nvSpPr>
        <p:spPr>
          <a:xfrm>
            <a:off x="6705600" y="6454132"/>
            <a:ext cx="1371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cap="small">
                <a:solidFill>
                  <a:srgbClr val="0000CC"/>
                </a:solidFill>
                <a:latin typeface="Book Antiqua"/>
                <a:ea typeface="Book Antiqua"/>
                <a:cs typeface="Book Antiqua"/>
                <a:sym typeface="Book Antiqua"/>
              </a:rPr>
              <a:t>2021</a:t>
            </a:r>
            <a:endParaRPr sz="1400">
              <a:solidFill>
                <a:srgbClr val="0000CC"/>
              </a:solidFill>
              <a:latin typeface="Book Antiqua"/>
              <a:ea typeface="Book Antiqua"/>
              <a:cs typeface="Book Antiqua"/>
              <a:sym typeface="Book Antiqua"/>
            </a:endParaRPr>
          </a:p>
        </p:txBody>
      </p:sp>
      <p:sp>
        <p:nvSpPr>
          <p:cNvPr id="136" name="Google Shape;136;p16"/>
          <p:cNvSpPr txBox="1"/>
          <p:nvPr/>
        </p:nvSpPr>
        <p:spPr>
          <a:xfrm>
            <a:off x="304800" y="1652550"/>
            <a:ext cx="8191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a:p>
          <a:p>
            <a:pPr marL="457200" lvl="0" indent="0" algn="l" rtl="0">
              <a:spcBef>
                <a:spcPts val="0"/>
              </a:spcBef>
              <a:spcAft>
                <a:spcPts val="0"/>
              </a:spcAft>
              <a:buNone/>
            </a:pPr>
            <a:endParaRPr sz="1700"/>
          </a:p>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1127876" y="1274862"/>
            <a:ext cx="6733449" cy="4704637"/>
          </a:xfrm>
          <a:prstGeom prst="rect">
            <a:avLst/>
          </a:prstGeom>
          <a:noFill/>
          <a:ln w="25400" cap="flat" cmpd="sng">
            <a:solidFill>
              <a:srgbClr val="0B5394"/>
            </a:solidFill>
            <a:prstDash val="solid"/>
            <a:miter lim="8000"/>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cxnSp>
        <p:nvCxnSpPr>
          <p:cNvPr id="143" name="Google Shape;143;p17"/>
          <p:cNvCxnSpPr/>
          <p:nvPr/>
        </p:nvCxnSpPr>
        <p:spPr>
          <a:xfrm>
            <a:off x="0" y="990600"/>
            <a:ext cx="9144000" cy="0"/>
          </a:xfrm>
          <a:prstGeom prst="straightConnector1">
            <a:avLst/>
          </a:prstGeom>
          <a:noFill/>
          <a:ln w="15875" cap="flat" cmpd="sng">
            <a:solidFill>
              <a:srgbClr val="E36C09"/>
            </a:solidFill>
            <a:prstDash val="solid"/>
            <a:round/>
            <a:headEnd type="none" w="sm" len="sm"/>
            <a:tailEnd type="none" w="sm" len="sm"/>
          </a:ln>
        </p:spPr>
      </p:cxnSp>
      <p:cxnSp>
        <p:nvCxnSpPr>
          <p:cNvPr id="144" name="Google Shape;144;p17"/>
          <p:cNvCxnSpPr/>
          <p:nvPr/>
        </p:nvCxnSpPr>
        <p:spPr>
          <a:xfrm>
            <a:off x="0" y="6346374"/>
            <a:ext cx="9144000" cy="0"/>
          </a:xfrm>
          <a:prstGeom prst="straightConnector1">
            <a:avLst/>
          </a:prstGeom>
          <a:noFill/>
          <a:ln w="15875" cap="flat" cmpd="sng">
            <a:solidFill>
              <a:srgbClr val="E36C09"/>
            </a:solidFill>
            <a:prstDash val="solid"/>
            <a:round/>
            <a:headEnd type="none" w="sm" len="sm"/>
            <a:tailEnd type="none" w="sm" len="sm"/>
          </a:ln>
        </p:spPr>
      </p:cxnSp>
      <p:pic>
        <p:nvPicPr>
          <p:cNvPr id="145" name="Google Shape;145;p17"/>
          <p:cNvPicPr preferRelativeResize="0"/>
          <p:nvPr/>
        </p:nvPicPr>
        <p:blipFill rotWithShape="1">
          <a:blip r:embed="rId3">
            <a:alphaModFix/>
          </a:blip>
          <a:srcRect/>
          <a:stretch/>
        </p:blipFill>
        <p:spPr>
          <a:xfrm>
            <a:off x="8001000" y="10886"/>
            <a:ext cx="914400" cy="1104406"/>
          </a:xfrm>
          <a:prstGeom prst="rect">
            <a:avLst/>
          </a:prstGeom>
          <a:noFill/>
          <a:ln w="9525" cap="flat" cmpd="sng">
            <a:solidFill>
              <a:srgbClr val="E36C09"/>
            </a:solidFill>
            <a:prstDash val="solid"/>
            <a:round/>
            <a:headEnd type="none" w="sm" len="sm"/>
            <a:tailEnd type="none" w="sm" len="sm"/>
          </a:ln>
        </p:spPr>
      </p:pic>
      <p:sp>
        <p:nvSpPr>
          <p:cNvPr id="146" name="Google Shape;146;p17"/>
          <p:cNvSpPr txBox="1"/>
          <p:nvPr/>
        </p:nvSpPr>
        <p:spPr>
          <a:xfrm>
            <a:off x="8001000" y="6443246"/>
            <a:ext cx="685800" cy="307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cap="small">
                <a:solidFill>
                  <a:schemeClr val="dk1"/>
                </a:solidFill>
                <a:latin typeface="Book Antiqua"/>
                <a:ea typeface="Book Antiqua"/>
                <a:cs typeface="Book Antiqua"/>
                <a:sym typeface="Book Antiqua"/>
              </a:rPr>
              <a:t>-- </a:t>
            </a:r>
            <a:fld id="{00000000-1234-1234-1234-123412341234}" type="slidenum">
              <a:rPr lang="en-US" sz="1400" cap="small">
                <a:solidFill>
                  <a:srgbClr val="C00000"/>
                </a:solidFill>
                <a:latin typeface="Book Antiqua"/>
                <a:ea typeface="Book Antiqua"/>
                <a:cs typeface="Book Antiqua"/>
                <a:sym typeface="Book Antiqua"/>
              </a:rPr>
              <a:t>5</a:t>
            </a:fld>
            <a:r>
              <a:rPr lang="en-US" sz="1400" cap="small">
                <a:solidFill>
                  <a:srgbClr val="C00000"/>
                </a:solidFill>
                <a:latin typeface="Book Antiqua"/>
                <a:ea typeface="Book Antiqua"/>
                <a:cs typeface="Book Antiqua"/>
                <a:sym typeface="Book Antiqua"/>
              </a:rPr>
              <a:t> </a:t>
            </a:r>
            <a:r>
              <a:rPr lang="en-US" sz="1400" cap="small">
                <a:solidFill>
                  <a:schemeClr val="dk1"/>
                </a:solidFill>
                <a:latin typeface="Book Antiqua"/>
                <a:ea typeface="Book Antiqua"/>
                <a:cs typeface="Book Antiqua"/>
                <a:sym typeface="Book Antiqua"/>
              </a:rPr>
              <a:t>--</a:t>
            </a:r>
            <a:endParaRPr sz="1400">
              <a:solidFill>
                <a:schemeClr val="dk1"/>
              </a:solidFill>
              <a:latin typeface="Book Antiqua"/>
              <a:ea typeface="Book Antiqua"/>
              <a:cs typeface="Book Antiqua"/>
              <a:sym typeface="Book Antiqua"/>
            </a:endParaRPr>
          </a:p>
        </p:txBody>
      </p:sp>
      <p:sp>
        <p:nvSpPr>
          <p:cNvPr id="147" name="Google Shape;147;p17"/>
          <p:cNvSpPr txBox="1"/>
          <p:nvPr/>
        </p:nvSpPr>
        <p:spPr>
          <a:xfrm>
            <a:off x="304800" y="1164372"/>
            <a:ext cx="79248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Book Antiqua"/>
                <a:ea typeface="Book Antiqua"/>
                <a:cs typeface="Book Antiqua"/>
                <a:sym typeface="Book Antiqua"/>
              </a:rPr>
              <a:t>  </a:t>
            </a:r>
            <a:endParaRPr/>
          </a:p>
          <a:p>
            <a:pPr marL="0" marR="0" lvl="0" indent="0" algn="l" rtl="0">
              <a:spcBef>
                <a:spcPts val="0"/>
              </a:spcBef>
              <a:spcAft>
                <a:spcPts val="0"/>
              </a:spcAft>
              <a:buNone/>
            </a:pPr>
            <a:endParaRPr sz="2000" b="1">
              <a:solidFill>
                <a:schemeClr val="dk1"/>
              </a:solidFill>
              <a:latin typeface="Book Antiqua"/>
              <a:ea typeface="Book Antiqua"/>
              <a:cs typeface="Book Antiqua"/>
              <a:sym typeface="Book Antiqua"/>
            </a:endParaRPr>
          </a:p>
          <a:p>
            <a:pPr marL="0" marR="0" lvl="0" indent="0" algn="l" rtl="0">
              <a:spcBef>
                <a:spcPts val="0"/>
              </a:spcBef>
              <a:spcAft>
                <a:spcPts val="0"/>
              </a:spcAft>
              <a:buNone/>
            </a:pPr>
            <a:endParaRPr sz="2000" b="1">
              <a:solidFill>
                <a:schemeClr val="dk1"/>
              </a:solidFill>
              <a:latin typeface="Book Antiqua"/>
              <a:ea typeface="Book Antiqua"/>
              <a:cs typeface="Book Antiqua"/>
              <a:sym typeface="Book Antiqua"/>
            </a:endParaRPr>
          </a:p>
        </p:txBody>
      </p:sp>
      <p:sp>
        <p:nvSpPr>
          <p:cNvPr id="148" name="Google Shape;148;p17"/>
          <p:cNvSpPr txBox="1"/>
          <p:nvPr/>
        </p:nvSpPr>
        <p:spPr>
          <a:xfrm>
            <a:off x="579575" y="67789"/>
            <a:ext cx="7239000" cy="99060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2800"/>
              <a:buFont typeface="Book Antiqua"/>
              <a:buNone/>
            </a:pPr>
            <a:r>
              <a:rPr lang="en-US" sz="3000" b="1" cap="small">
                <a:solidFill>
                  <a:schemeClr val="dk1"/>
                </a:solidFill>
                <a:latin typeface="Times New Roman"/>
                <a:ea typeface="Times New Roman"/>
                <a:cs typeface="Times New Roman"/>
                <a:sym typeface="Times New Roman"/>
              </a:rPr>
              <a:t>PCB Design</a:t>
            </a:r>
            <a:r>
              <a:rPr lang="en-US" sz="2800" b="1" cap="small">
                <a:solidFill>
                  <a:schemeClr val="dk1"/>
                </a:solidFill>
                <a:latin typeface="Book Antiqua"/>
                <a:ea typeface="Book Antiqua"/>
                <a:cs typeface="Book Antiqua"/>
                <a:sym typeface="Book Antiqua"/>
              </a:rPr>
              <a:t>:-</a:t>
            </a:r>
            <a:endParaRPr/>
          </a:p>
        </p:txBody>
      </p:sp>
      <p:sp>
        <p:nvSpPr>
          <p:cNvPr id="149" name="Google Shape;149;p17"/>
          <p:cNvSpPr txBox="1"/>
          <p:nvPr/>
        </p:nvSpPr>
        <p:spPr>
          <a:xfrm>
            <a:off x="6705600" y="6454132"/>
            <a:ext cx="1371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cap="small">
                <a:solidFill>
                  <a:srgbClr val="0000CC"/>
                </a:solidFill>
                <a:latin typeface="Book Antiqua"/>
                <a:ea typeface="Book Antiqua"/>
                <a:cs typeface="Book Antiqua"/>
                <a:sym typeface="Book Antiqua"/>
              </a:rPr>
              <a:t>2021</a:t>
            </a:r>
            <a:endParaRPr sz="1400">
              <a:solidFill>
                <a:srgbClr val="0000CC"/>
              </a:solidFill>
              <a:latin typeface="Book Antiqua"/>
              <a:ea typeface="Book Antiqua"/>
              <a:cs typeface="Book Antiqua"/>
              <a:sym typeface="Book Antiqua"/>
            </a:endParaRPr>
          </a:p>
        </p:txBody>
      </p:sp>
      <p:sp>
        <p:nvSpPr>
          <p:cNvPr id="150" name="Google Shape;150;p17"/>
          <p:cNvSpPr txBox="1"/>
          <p:nvPr/>
        </p:nvSpPr>
        <p:spPr>
          <a:xfrm>
            <a:off x="304800" y="1652550"/>
            <a:ext cx="8191500" cy="9234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700"/>
          </a:p>
          <a:p>
            <a:pPr marL="457200" lvl="0" indent="0" algn="l" rtl="0">
              <a:spcBef>
                <a:spcPts val="0"/>
              </a:spcBef>
              <a:spcAft>
                <a:spcPts val="0"/>
              </a:spcAft>
              <a:buNone/>
            </a:pPr>
            <a:endParaRPr sz="1700"/>
          </a:p>
          <a:p>
            <a:pPr marL="0" lvl="0" indent="0" algn="l" rtl="0">
              <a:spcBef>
                <a:spcPts val="0"/>
              </a:spcBef>
              <a:spcAft>
                <a:spcPts val="0"/>
              </a:spcAft>
              <a:buNone/>
            </a:pPr>
            <a:endParaRPr/>
          </a:p>
        </p:txBody>
      </p:sp>
      <p:pic>
        <p:nvPicPr>
          <p:cNvPr id="151" name="Google Shape;151;p17"/>
          <p:cNvPicPr preferRelativeResize="0"/>
          <p:nvPr/>
        </p:nvPicPr>
        <p:blipFill>
          <a:blip r:embed="rId4">
            <a:alphaModFix/>
          </a:blip>
          <a:stretch>
            <a:fillRect/>
          </a:stretch>
        </p:blipFill>
        <p:spPr>
          <a:xfrm>
            <a:off x="387400" y="1997727"/>
            <a:ext cx="3449149" cy="2862549"/>
          </a:xfrm>
          <a:prstGeom prst="rect">
            <a:avLst/>
          </a:prstGeom>
          <a:noFill/>
          <a:ln>
            <a:noFill/>
          </a:ln>
        </p:spPr>
      </p:pic>
      <p:pic>
        <p:nvPicPr>
          <p:cNvPr id="152" name="Google Shape;152;p17"/>
          <p:cNvPicPr preferRelativeResize="0"/>
          <p:nvPr/>
        </p:nvPicPr>
        <p:blipFill>
          <a:blip r:embed="rId5">
            <a:alphaModFix/>
          </a:blip>
          <a:stretch>
            <a:fillRect/>
          </a:stretch>
        </p:blipFill>
        <p:spPr>
          <a:xfrm>
            <a:off x="5181275" y="1997727"/>
            <a:ext cx="3449150" cy="2768896"/>
          </a:xfrm>
          <a:prstGeom prst="rect">
            <a:avLst/>
          </a:prstGeom>
          <a:noFill/>
          <a:ln w="25400" cap="flat" cmpd="sng">
            <a:solidFill>
              <a:srgbClr val="000000"/>
            </a:solidFill>
            <a:prstDash val="solid"/>
            <a:miter lim="8000"/>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cxnSp>
        <p:nvCxnSpPr>
          <p:cNvPr id="158" name="Google Shape;158;p18"/>
          <p:cNvCxnSpPr/>
          <p:nvPr/>
        </p:nvCxnSpPr>
        <p:spPr>
          <a:xfrm>
            <a:off x="0" y="990600"/>
            <a:ext cx="9144000" cy="0"/>
          </a:xfrm>
          <a:prstGeom prst="straightConnector1">
            <a:avLst/>
          </a:prstGeom>
          <a:noFill/>
          <a:ln w="15875" cap="flat" cmpd="sng">
            <a:solidFill>
              <a:srgbClr val="E36C09"/>
            </a:solidFill>
            <a:prstDash val="solid"/>
            <a:round/>
            <a:headEnd type="none" w="sm" len="sm"/>
            <a:tailEnd type="none" w="sm" len="sm"/>
          </a:ln>
        </p:spPr>
      </p:cxnSp>
      <p:cxnSp>
        <p:nvCxnSpPr>
          <p:cNvPr id="159" name="Google Shape;159;p18"/>
          <p:cNvCxnSpPr/>
          <p:nvPr/>
        </p:nvCxnSpPr>
        <p:spPr>
          <a:xfrm>
            <a:off x="0" y="6346374"/>
            <a:ext cx="9144000" cy="0"/>
          </a:xfrm>
          <a:prstGeom prst="straightConnector1">
            <a:avLst/>
          </a:prstGeom>
          <a:noFill/>
          <a:ln w="15875" cap="flat" cmpd="sng">
            <a:solidFill>
              <a:srgbClr val="E36C09"/>
            </a:solidFill>
            <a:prstDash val="solid"/>
            <a:round/>
            <a:headEnd type="none" w="sm" len="sm"/>
            <a:tailEnd type="none" w="sm" len="sm"/>
          </a:ln>
        </p:spPr>
      </p:cxnSp>
      <p:pic>
        <p:nvPicPr>
          <p:cNvPr id="160" name="Google Shape;160;p18"/>
          <p:cNvPicPr preferRelativeResize="0"/>
          <p:nvPr/>
        </p:nvPicPr>
        <p:blipFill rotWithShape="1">
          <a:blip r:embed="rId3">
            <a:alphaModFix/>
          </a:blip>
          <a:srcRect/>
          <a:stretch/>
        </p:blipFill>
        <p:spPr>
          <a:xfrm>
            <a:off x="8001000" y="10886"/>
            <a:ext cx="914400" cy="1104406"/>
          </a:xfrm>
          <a:prstGeom prst="rect">
            <a:avLst/>
          </a:prstGeom>
          <a:noFill/>
          <a:ln w="9525" cap="flat" cmpd="sng">
            <a:solidFill>
              <a:srgbClr val="E36C09"/>
            </a:solidFill>
            <a:prstDash val="solid"/>
            <a:round/>
            <a:headEnd type="none" w="sm" len="sm"/>
            <a:tailEnd type="none" w="sm" len="sm"/>
          </a:ln>
        </p:spPr>
      </p:pic>
      <p:sp>
        <p:nvSpPr>
          <p:cNvPr id="161" name="Google Shape;161;p18"/>
          <p:cNvSpPr txBox="1"/>
          <p:nvPr/>
        </p:nvSpPr>
        <p:spPr>
          <a:xfrm>
            <a:off x="8001000" y="6443246"/>
            <a:ext cx="685800" cy="307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cap="small">
                <a:solidFill>
                  <a:schemeClr val="dk1"/>
                </a:solidFill>
                <a:latin typeface="Book Antiqua"/>
                <a:ea typeface="Book Antiqua"/>
                <a:cs typeface="Book Antiqua"/>
                <a:sym typeface="Book Antiqua"/>
              </a:rPr>
              <a:t>-- </a:t>
            </a:r>
            <a:fld id="{00000000-1234-1234-1234-123412341234}" type="slidenum">
              <a:rPr lang="en-US" sz="1400" cap="small">
                <a:solidFill>
                  <a:srgbClr val="C00000"/>
                </a:solidFill>
                <a:latin typeface="Book Antiqua"/>
                <a:ea typeface="Book Antiqua"/>
                <a:cs typeface="Book Antiqua"/>
                <a:sym typeface="Book Antiqua"/>
              </a:rPr>
              <a:t>6</a:t>
            </a:fld>
            <a:r>
              <a:rPr lang="en-US" sz="1400" cap="small">
                <a:solidFill>
                  <a:srgbClr val="C00000"/>
                </a:solidFill>
                <a:latin typeface="Book Antiqua"/>
                <a:ea typeface="Book Antiqua"/>
                <a:cs typeface="Book Antiqua"/>
                <a:sym typeface="Book Antiqua"/>
              </a:rPr>
              <a:t> </a:t>
            </a:r>
            <a:r>
              <a:rPr lang="en-US" sz="1400" cap="small">
                <a:solidFill>
                  <a:schemeClr val="dk1"/>
                </a:solidFill>
                <a:latin typeface="Book Antiqua"/>
                <a:ea typeface="Book Antiqua"/>
                <a:cs typeface="Book Antiqua"/>
                <a:sym typeface="Book Antiqua"/>
              </a:rPr>
              <a:t>--</a:t>
            </a:r>
            <a:endParaRPr sz="1400">
              <a:solidFill>
                <a:schemeClr val="dk1"/>
              </a:solidFill>
              <a:latin typeface="Book Antiqua"/>
              <a:ea typeface="Book Antiqua"/>
              <a:cs typeface="Book Antiqua"/>
              <a:sym typeface="Book Antiqua"/>
            </a:endParaRPr>
          </a:p>
        </p:txBody>
      </p:sp>
      <p:sp>
        <p:nvSpPr>
          <p:cNvPr id="162" name="Google Shape;162;p18"/>
          <p:cNvSpPr txBox="1"/>
          <p:nvPr/>
        </p:nvSpPr>
        <p:spPr>
          <a:xfrm>
            <a:off x="304800" y="1164372"/>
            <a:ext cx="79248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Book Antiqua"/>
                <a:ea typeface="Book Antiqua"/>
                <a:cs typeface="Book Antiqua"/>
                <a:sym typeface="Book Antiqua"/>
              </a:rPr>
              <a:t>  </a:t>
            </a:r>
            <a:endParaRPr/>
          </a:p>
          <a:p>
            <a:pPr marL="0" marR="0" lvl="0" indent="0" algn="l" rtl="0">
              <a:spcBef>
                <a:spcPts val="0"/>
              </a:spcBef>
              <a:spcAft>
                <a:spcPts val="0"/>
              </a:spcAft>
              <a:buNone/>
            </a:pPr>
            <a:endParaRPr sz="2000" b="1">
              <a:solidFill>
                <a:schemeClr val="dk1"/>
              </a:solidFill>
              <a:latin typeface="Book Antiqua"/>
              <a:ea typeface="Book Antiqua"/>
              <a:cs typeface="Book Antiqua"/>
              <a:sym typeface="Book Antiqua"/>
            </a:endParaRPr>
          </a:p>
          <a:p>
            <a:pPr marL="0" marR="0" lvl="0" indent="0" algn="l" rtl="0">
              <a:spcBef>
                <a:spcPts val="0"/>
              </a:spcBef>
              <a:spcAft>
                <a:spcPts val="0"/>
              </a:spcAft>
              <a:buNone/>
            </a:pPr>
            <a:endParaRPr sz="2000" b="1">
              <a:solidFill>
                <a:schemeClr val="dk1"/>
              </a:solidFill>
              <a:latin typeface="Book Antiqua"/>
              <a:ea typeface="Book Antiqua"/>
              <a:cs typeface="Book Antiqua"/>
              <a:sym typeface="Book Antiqua"/>
            </a:endParaRPr>
          </a:p>
        </p:txBody>
      </p:sp>
      <p:sp>
        <p:nvSpPr>
          <p:cNvPr id="163" name="Google Shape;163;p18"/>
          <p:cNvSpPr txBox="1"/>
          <p:nvPr/>
        </p:nvSpPr>
        <p:spPr>
          <a:xfrm>
            <a:off x="579575" y="67789"/>
            <a:ext cx="7239000" cy="99060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2800"/>
              <a:buFont typeface="Book Antiqua"/>
              <a:buNone/>
            </a:pPr>
            <a:r>
              <a:rPr lang="en-US" sz="3000" b="1" cap="small">
                <a:solidFill>
                  <a:schemeClr val="dk1"/>
                </a:solidFill>
                <a:latin typeface="Times New Roman"/>
                <a:ea typeface="Times New Roman"/>
                <a:cs typeface="Times New Roman"/>
                <a:sym typeface="Times New Roman"/>
              </a:rPr>
              <a:t>PCB Design:</a:t>
            </a:r>
            <a:r>
              <a:rPr lang="en-US" sz="2800" b="1" cap="small">
                <a:solidFill>
                  <a:schemeClr val="dk1"/>
                </a:solidFill>
                <a:latin typeface="Book Antiqua"/>
                <a:ea typeface="Book Antiqua"/>
                <a:cs typeface="Book Antiqua"/>
                <a:sym typeface="Book Antiqua"/>
              </a:rPr>
              <a:t>-</a:t>
            </a:r>
            <a:endParaRPr/>
          </a:p>
        </p:txBody>
      </p:sp>
      <p:sp>
        <p:nvSpPr>
          <p:cNvPr id="164" name="Google Shape;164;p18"/>
          <p:cNvSpPr txBox="1"/>
          <p:nvPr/>
        </p:nvSpPr>
        <p:spPr>
          <a:xfrm>
            <a:off x="6705600" y="6454132"/>
            <a:ext cx="1371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cap="small">
                <a:solidFill>
                  <a:srgbClr val="0000CC"/>
                </a:solidFill>
                <a:latin typeface="Book Antiqua"/>
                <a:ea typeface="Book Antiqua"/>
                <a:cs typeface="Book Antiqua"/>
                <a:sym typeface="Book Antiqua"/>
              </a:rPr>
              <a:t>2021</a:t>
            </a:r>
            <a:endParaRPr sz="1400">
              <a:solidFill>
                <a:srgbClr val="0000CC"/>
              </a:solidFill>
              <a:latin typeface="Book Antiqua"/>
              <a:ea typeface="Book Antiqua"/>
              <a:cs typeface="Book Antiqua"/>
              <a:sym typeface="Book Antiqua"/>
            </a:endParaRPr>
          </a:p>
        </p:txBody>
      </p:sp>
      <p:pic>
        <p:nvPicPr>
          <p:cNvPr id="165" name="Google Shape;165;p18"/>
          <p:cNvPicPr preferRelativeResize="0"/>
          <p:nvPr/>
        </p:nvPicPr>
        <p:blipFill>
          <a:blip r:embed="rId4">
            <a:alphaModFix/>
          </a:blip>
          <a:stretch>
            <a:fillRect/>
          </a:stretch>
        </p:blipFill>
        <p:spPr>
          <a:xfrm>
            <a:off x="1138238" y="4302213"/>
            <a:ext cx="6257925" cy="1581150"/>
          </a:xfrm>
          <a:prstGeom prst="rect">
            <a:avLst/>
          </a:prstGeom>
          <a:noFill/>
          <a:ln w="25400" cap="flat" cmpd="sng">
            <a:solidFill>
              <a:srgbClr val="000000"/>
            </a:solidFill>
            <a:prstDash val="solid"/>
            <a:miter lim="8000"/>
            <a:headEnd type="none" w="sm" len="sm"/>
            <a:tailEnd type="none" w="sm" len="sm"/>
          </a:ln>
        </p:spPr>
      </p:pic>
      <p:pic>
        <p:nvPicPr>
          <p:cNvPr id="166" name="Google Shape;166;p18"/>
          <p:cNvPicPr preferRelativeResize="0"/>
          <p:nvPr/>
        </p:nvPicPr>
        <p:blipFill>
          <a:blip r:embed="rId5">
            <a:alphaModFix/>
          </a:blip>
          <a:stretch>
            <a:fillRect/>
          </a:stretch>
        </p:blipFill>
        <p:spPr>
          <a:xfrm>
            <a:off x="2551725" y="1164375"/>
            <a:ext cx="3430950" cy="2674825"/>
          </a:xfrm>
          <a:prstGeom prst="rect">
            <a:avLst/>
          </a:prstGeom>
          <a:noFill/>
          <a:ln w="25400" cap="flat" cmpd="sng">
            <a:solidFill>
              <a:srgbClr val="000000"/>
            </a:solidFill>
            <a:prstDash val="solid"/>
            <a:miter lim="8000"/>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cxnSp>
        <p:nvCxnSpPr>
          <p:cNvPr id="172" name="Google Shape;172;p19"/>
          <p:cNvCxnSpPr/>
          <p:nvPr/>
        </p:nvCxnSpPr>
        <p:spPr>
          <a:xfrm>
            <a:off x="0" y="990600"/>
            <a:ext cx="9144000" cy="0"/>
          </a:xfrm>
          <a:prstGeom prst="straightConnector1">
            <a:avLst/>
          </a:prstGeom>
          <a:noFill/>
          <a:ln w="15875" cap="flat" cmpd="sng">
            <a:solidFill>
              <a:srgbClr val="E36C09"/>
            </a:solidFill>
            <a:prstDash val="solid"/>
            <a:round/>
            <a:headEnd type="none" w="sm" len="sm"/>
            <a:tailEnd type="none" w="sm" len="sm"/>
          </a:ln>
        </p:spPr>
      </p:cxnSp>
      <p:cxnSp>
        <p:nvCxnSpPr>
          <p:cNvPr id="173" name="Google Shape;173;p19"/>
          <p:cNvCxnSpPr/>
          <p:nvPr/>
        </p:nvCxnSpPr>
        <p:spPr>
          <a:xfrm>
            <a:off x="0" y="6346374"/>
            <a:ext cx="9144000" cy="0"/>
          </a:xfrm>
          <a:prstGeom prst="straightConnector1">
            <a:avLst/>
          </a:prstGeom>
          <a:noFill/>
          <a:ln w="15875" cap="flat" cmpd="sng">
            <a:solidFill>
              <a:srgbClr val="E36C09"/>
            </a:solidFill>
            <a:prstDash val="solid"/>
            <a:round/>
            <a:headEnd type="none" w="sm" len="sm"/>
            <a:tailEnd type="none" w="sm" len="sm"/>
          </a:ln>
        </p:spPr>
      </p:cxnSp>
      <p:pic>
        <p:nvPicPr>
          <p:cNvPr id="174" name="Google Shape;174;p19"/>
          <p:cNvPicPr preferRelativeResize="0"/>
          <p:nvPr/>
        </p:nvPicPr>
        <p:blipFill rotWithShape="1">
          <a:blip r:embed="rId3">
            <a:alphaModFix/>
          </a:blip>
          <a:srcRect/>
          <a:stretch/>
        </p:blipFill>
        <p:spPr>
          <a:xfrm>
            <a:off x="8001000" y="10886"/>
            <a:ext cx="914400" cy="1104406"/>
          </a:xfrm>
          <a:prstGeom prst="rect">
            <a:avLst/>
          </a:prstGeom>
          <a:noFill/>
          <a:ln w="9525" cap="flat" cmpd="sng">
            <a:solidFill>
              <a:srgbClr val="E36C09"/>
            </a:solidFill>
            <a:prstDash val="solid"/>
            <a:round/>
            <a:headEnd type="none" w="sm" len="sm"/>
            <a:tailEnd type="none" w="sm" len="sm"/>
          </a:ln>
        </p:spPr>
      </p:pic>
      <p:sp>
        <p:nvSpPr>
          <p:cNvPr id="175" name="Google Shape;175;p19"/>
          <p:cNvSpPr txBox="1"/>
          <p:nvPr/>
        </p:nvSpPr>
        <p:spPr>
          <a:xfrm>
            <a:off x="8001000" y="6443246"/>
            <a:ext cx="685800" cy="307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cap="small">
                <a:solidFill>
                  <a:schemeClr val="dk1"/>
                </a:solidFill>
                <a:latin typeface="Book Antiqua"/>
                <a:ea typeface="Book Antiqua"/>
                <a:cs typeface="Book Antiqua"/>
                <a:sym typeface="Book Antiqua"/>
              </a:rPr>
              <a:t>-- </a:t>
            </a:r>
            <a:fld id="{00000000-1234-1234-1234-123412341234}" type="slidenum">
              <a:rPr lang="en-US" sz="1400" cap="small">
                <a:solidFill>
                  <a:srgbClr val="C00000"/>
                </a:solidFill>
                <a:latin typeface="Book Antiqua"/>
                <a:ea typeface="Book Antiqua"/>
                <a:cs typeface="Book Antiqua"/>
                <a:sym typeface="Book Antiqua"/>
              </a:rPr>
              <a:t>7</a:t>
            </a:fld>
            <a:r>
              <a:rPr lang="en-US" sz="1400" cap="small">
                <a:solidFill>
                  <a:srgbClr val="C00000"/>
                </a:solidFill>
                <a:latin typeface="Book Antiqua"/>
                <a:ea typeface="Book Antiqua"/>
                <a:cs typeface="Book Antiqua"/>
                <a:sym typeface="Book Antiqua"/>
              </a:rPr>
              <a:t> </a:t>
            </a:r>
            <a:r>
              <a:rPr lang="en-US" sz="1400" cap="small">
                <a:solidFill>
                  <a:schemeClr val="dk1"/>
                </a:solidFill>
                <a:latin typeface="Book Antiqua"/>
                <a:ea typeface="Book Antiqua"/>
                <a:cs typeface="Book Antiqua"/>
                <a:sym typeface="Book Antiqua"/>
              </a:rPr>
              <a:t>--</a:t>
            </a:r>
            <a:endParaRPr sz="1400">
              <a:solidFill>
                <a:schemeClr val="dk1"/>
              </a:solidFill>
              <a:latin typeface="Book Antiqua"/>
              <a:ea typeface="Book Antiqua"/>
              <a:cs typeface="Book Antiqua"/>
              <a:sym typeface="Book Antiqua"/>
            </a:endParaRPr>
          </a:p>
        </p:txBody>
      </p:sp>
      <p:sp>
        <p:nvSpPr>
          <p:cNvPr id="176" name="Google Shape;176;p19"/>
          <p:cNvSpPr txBox="1"/>
          <p:nvPr/>
        </p:nvSpPr>
        <p:spPr>
          <a:xfrm>
            <a:off x="304800" y="1164372"/>
            <a:ext cx="79248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Book Antiqua"/>
                <a:ea typeface="Book Antiqua"/>
                <a:cs typeface="Book Antiqua"/>
                <a:sym typeface="Book Antiqua"/>
              </a:rPr>
              <a:t>  </a:t>
            </a:r>
            <a:endParaRPr/>
          </a:p>
          <a:p>
            <a:pPr marL="0" marR="0" lvl="0" indent="0" algn="l" rtl="0">
              <a:spcBef>
                <a:spcPts val="0"/>
              </a:spcBef>
              <a:spcAft>
                <a:spcPts val="0"/>
              </a:spcAft>
              <a:buNone/>
            </a:pPr>
            <a:endParaRPr sz="2000" b="1">
              <a:solidFill>
                <a:schemeClr val="dk1"/>
              </a:solidFill>
              <a:latin typeface="Book Antiqua"/>
              <a:ea typeface="Book Antiqua"/>
              <a:cs typeface="Book Antiqua"/>
              <a:sym typeface="Book Antiqua"/>
            </a:endParaRPr>
          </a:p>
          <a:p>
            <a:pPr marL="0" marR="0" lvl="0" indent="0" algn="l" rtl="0">
              <a:spcBef>
                <a:spcPts val="0"/>
              </a:spcBef>
              <a:spcAft>
                <a:spcPts val="0"/>
              </a:spcAft>
              <a:buNone/>
            </a:pPr>
            <a:endParaRPr sz="2000" b="1">
              <a:solidFill>
                <a:schemeClr val="dk1"/>
              </a:solidFill>
              <a:latin typeface="Book Antiqua"/>
              <a:ea typeface="Book Antiqua"/>
              <a:cs typeface="Book Antiqua"/>
              <a:sym typeface="Book Antiqua"/>
            </a:endParaRPr>
          </a:p>
        </p:txBody>
      </p:sp>
      <p:sp>
        <p:nvSpPr>
          <p:cNvPr id="177" name="Google Shape;177;p19"/>
          <p:cNvSpPr txBox="1"/>
          <p:nvPr/>
        </p:nvSpPr>
        <p:spPr>
          <a:xfrm>
            <a:off x="579575" y="67789"/>
            <a:ext cx="7239000" cy="99060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2800"/>
              <a:buFont typeface="Book Antiqua"/>
              <a:buNone/>
            </a:pPr>
            <a:r>
              <a:rPr lang="en-US" sz="3000" b="1" cap="small">
                <a:solidFill>
                  <a:schemeClr val="dk1"/>
                </a:solidFill>
                <a:latin typeface="Times New Roman"/>
                <a:ea typeface="Times New Roman"/>
                <a:cs typeface="Times New Roman"/>
                <a:sym typeface="Times New Roman"/>
              </a:rPr>
              <a:t>Flowchart</a:t>
            </a:r>
            <a:r>
              <a:rPr lang="en-US" sz="2800" b="1" cap="small">
                <a:solidFill>
                  <a:schemeClr val="dk1"/>
                </a:solidFill>
                <a:latin typeface="Book Antiqua"/>
                <a:ea typeface="Book Antiqua"/>
                <a:cs typeface="Book Antiqua"/>
                <a:sym typeface="Book Antiqua"/>
              </a:rPr>
              <a:t>:-</a:t>
            </a:r>
            <a:endParaRPr/>
          </a:p>
        </p:txBody>
      </p:sp>
      <p:sp>
        <p:nvSpPr>
          <p:cNvPr id="178" name="Google Shape;178;p19"/>
          <p:cNvSpPr txBox="1"/>
          <p:nvPr/>
        </p:nvSpPr>
        <p:spPr>
          <a:xfrm>
            <a:off x="6705600" y="6454132"/>
            <a:ext cx="1371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cap="small">
                <a:solidFill>
                  <a:srgbClr val="0000CC"/>
                </a:solidFill>
                <a:latin typeface="Book Antiqua"/>
                <a:ea typeface="Book Antiqua"/>
                <a:cs typeface="Book Antiqua"/>
                <a:sym typeface="Book Antiqua"/>
              </a:rPr>
              <a:t>2021</a:t>
            </a:r>
            <a:endParaRPr sz="1400">
              <a:solidFill>
                <a:srgbClr val="0000CC"/>
              </a:solidFill>
              <a:latin typeface="Book Antiqua"/>
              <a:ea typeface="Book Antiqua"/>
              <a:cs typeface="Book Antiqua"/>
              <a:sym typeface="Book Antiqua"/>
            </a:endParaRPr>
          </a:p>
        </p:txBody>
      </p:sp>
      <p:pic>
        <p:nvPicPr>
          <p:cNvPr id="179" name="Google Shape;179;p19"/>
          <p:cNvPicPr preferRelativeResize="0"/>
          <p:nvPr/>
        </p:nvPicPr>
        <p:blipFill rotWithShape="1">
          <a:blip r:embed="rId4">
            <a:alphaModFix/>
          </a:blip>
          <a:srcRect t="1066" b="1066"/>
          <a:stretch/>
        </p:blipFill>
        <p:spPr>
          <a:xfrm>
            <a:off x="2563375" y="1008297"/>
            <a:ext cx="4142232" cy="5320383"/>
          </a:xfrm>
          <a:prstGeom prst="rect">
            <a:avLst/>
          </a:prstGeom>
          <a:noFill/>
          <a:ln w="25400" cap="flat" cmpd="sng">
            <a:solidFill>
              <a:srgbClr val="000000"/>
            </a:solidFill>
            <a:prstDash val="solid"/>
            <a:miter lim="8000"/>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cxnSp>
        <p:nvCxnSpPr>
          <p:cNvPr id="185" name="Google Shape;185;p20"/>
          <p:cNvCxnSpPr/>
          <p:nvPr/>
        </p:nvCxnSpPr>
        <p:spPr>
          <a:xfrm>
            <a:off x="0" y="990600"/>
            <a:ext cx="9144000" cy="0"/>
          </a:xfrm>
          <a:prstGeom prst="straightConnector1">
            <a:avLst/>
          </a:prstGeom>
          <a:noFill/>
          <a:ln w="15875" cap="flat" cmpd="sng">
            <a:solidFill>
              <a:srgbClr val="E36C09"/>
            </a:solidFill>
            <a:prstDash val="solid"/>
            <a:round/>
            <a:headEnd type="none" w="sm" len="sm"/>
            <a:tailEnd type="none" w="sm" len="sm"/>
          </a:ln>
        </p:spPr>
      </p:cxnSp>
      <p:cxnSp>
        <p:nvCxnSpPr>
          <p:cNvPr id="186" name="Google Shape;186;p20"/>
          <p:cNvCxnSpPr/>
          <p:nvPr/>
        </p:nvCxnSpPr>
        <p:spPr>
          <a:xfrm>
            <a:off x="0" y="6346374"/>
            <a:ext cx="9144000" cy="0"/>
          </a:xfrm>
          <a:prstGeom prst="straightConnector1">
            <a:avLst/>
          </a:prstGeom>
          <a:noFill/>
          <a:ln w="15875" cap="flat" cmpd="sng">
            <a:solidFill>
              <a:srgbClr val="E36C09"/>
            </a:solidFill>
            <a:prstDash val="solid"/>
            <a:round/>
            <a:headEnd type="none" w="sm" len="sm"/>
            <a:tailEnd type="none" w="sm" len="sm"/>
          </a:ln>
        </p:spPr>
      </p:cxnSp>
      <p:pic>
        <p:nvPicPr>
          <p:cNvPr id="187" name="Google Shape;187;p20"/>
          <p:cNvPicPr preferRelativeResize="0"/>
          <p:nvPr/>
        </p:nvPicPr>
        <p:blipFill rotWithShape="1">
          <a:blip r:embed="rId3">
            <a:alphaModFix/>
          </a:blip>
          <a:srcRect/>
          <a:stretch/>
        </p:blipFill>
        <p:spPr>
          <a:xfrm>
            <a:off x="8001000" y="10886"/>
            <a:ext cx="914400" cy="1104406"/>
          </a:xfrm>
          <a:prstGeom prst="rect">
            <a:avLst/>
          </a:prstGeom>
          <a:noFill/>
          <a:ln w="9525" cap="flat" cmpd="sng">
            <a:solidFill>
              <a:srgbClr val="E36C09"/>
            </a:solidFill>
            <a:prstDash val="solid"/>
            <a:round/>
            <a:headEnd type="none" w="sm" len="sm"/>
            <a:tailEnd type="none" w="sm" len="sm"/>
          </a:ln>
        </p:spPr>
      </p:pic>
      <p:sp>
        <p:nvSpPr>
          <p:cNvPr id="188" name="Google Shape;188;p20"/>
          <p:cNvSpPr txBox="1"/>
          <p:nvPr/>
        </p:nvSpPr>
        <p:spPr>
          <a:xfrm>
            <a:off x="8001000" y="6443246"/>
            <a:ext cx="685800" cy="307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cap="small">
                <a:solidFill>
                  <a:schemeClr val="dk1"/>
                </a:solidFill>
                <a:latin typeface="Book Antiqua"/>
                <a:ea typeface="Book Antiqua"/>
                <a:cs typeface="Book Antiqua"/>
                <a:sym typeface="Book Antiqua"/>
              </a:rPr>
              <a:t>-- </a:t>
            </a:r>
            <a:fld id="{00000000-1234-1234-1234-123412341234}" type="slidenum">
              <a:rPr lang="en-US" sz="1400" cap="small">
                <a:solidFill>
                  <a:srgbClr val="C00000"/>
                </a:solidFill>
                <a:latin typeface="Book Antiqua"/>
                <a:ea typeface="Book Antiqua"/>
                <a:cs typeface="Book Antiqua"/>
                <a:sym typeface="Book Antiqua"/>
              </a:rPr>
              <a:t>8</a:t>
            </a:fld>
            <a:r>
              <a:rPr lang="en-US" sz="1400" cap="small">
                <a:solidFill>
                  <a:srgbClr val="C00000"/>
                </a:solidFill>
                <a:latin typeface="Book Antiqua"/>
                <a:ea typeface="Book Antiqua"/>
                <a:cs typeface="Book Antiqua"/>
                <a:sym typeface="Book Antiqua"/>
              </a:rPr>
              <a:t> </a:t>
            </a:r>
            <a:r>
              <a:rPr lang="en-US" sz="1400" cap="small">
                <a:solidFill>
                  <a:schemeClr val="dk1"/>
                </a:solidFill>
                <a:latin typeface="Book Antiqua"/>
                <a:ea typeface="Book Antiqua"/>
                <a:cs typeface="Book Antiqua"/>
                <a:sym typeface="Book Antiqua"/>
              </a:rPr>
              <a:t>--</a:t>
            </a:r>
            <a:endParaRPr sz="1400">
              <a:solidFill>
                <a:schemeClr val="dk1"/>
              </a:solidFill>
              <a:latin typeface="Book Antiqua"/>
              <a:ea typeface="Book Antiqua"/>
              <a:cs typeface="Book Antiqua"/>
              <a:sym typeface="Book Antiqua"/>
            </a:endParaRPr>
          </a:p>
        </p:txBody>
      </p:sp>
      <p:sp>
        <p:nvSpPr>
          <p:cNvPr id="189" name="Google Shape;189;p20"/>
          <p:cNvSpPr txBox="1"/>
          <p:nvPr/>
        </p:nvSpPr>
        <p:spPr>
          <a:xfrm>
            <a:off x="213650" y="67776"/>
            <a:ext cx="7239000" cy="99060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2800"/>
              <a:buFont typeface="Book Antiqua"/>
              <a:buNone/>
            </a:pPr>
            <a:r>
              <a:rPr lang="en-US" sz="3000" b="1" cap="small">
                <a:solidFill>
                  <a:schemeClr val="dk1"/>
                </a:solidFill>
                <a:latin typeface="Times New Roman"/>
                <a:ea typeface="Times New Roman"/>
                <a:cs typeface="Times New Roman"/>
                <a:sym typeface="Times New Roman"/>
              </a:rPr>
              <a:t>Results</a:t>
            </a:r>
            <a:r>
              <a:rPr lang="en-US" sz="2800" b="1" cap="small">
                <a:solidFill>
                  <a:schemeClr val="dk1"/>
                </a:solidFill>
                <a:latin typeface="Book Antiqua"/>
                <a:ea typeface="Book Antiqua"/>
                <a:cs typeface="Book Antiqua"/>
                <a:sym typeface="Book Antiqua"/>
              </a:rPr>
              <a:t>:-</a:t>
            </a:r>
            <a:endParaRPr/>
          </a:p>
        </p:txBody>
      </p:sp>
      <p:sp>
        <p:nvSpPr>
          <p:cNvPr id="190" name="Google Shape;190;p20"/>
          <p:cNvSpPr txBox="1"/>
          <p:nvPr/>
        </p:nvSpPr>
        <p:spPr>
          <a:xfrm>
            <a:off x="6705600" y="6454132"/>
            <a:ext cx="1371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cap="small">
                <a:solidFill>
                  <a:srgbClr val="0000CC"/>
                </a:solidFill>
                <a:latin typeface="Book Antiqua"/>
                <a:ea typeface="Book Antiqua"/>
                <a:cs typeface="Book Antiqua"/>
                <a:sym typeface="Book Antiqua"/>
              </a:rPr>
              <a:t>2021</a:t>
            </a:r>
            <a:endParaRPr sz="1400">
              <a:solidFill>
                <a:srgbClr val="0000CC"/>
              </a:solidFill>
              <a:latin typeface="Book Antiqua"/>
              <a:ea typeface="Book Antiqua"/>
              <a:cs typeface="Book Antiqua"/>
              <a:sym typeface="Book Antiqua"/>
            </a:endParaRPr>
          </a:p>
        </p:txBody>
      </p:sp>
      <p:pic>
        <p:nvPicPr>
          <p:cNvPr id="191" name="Google Shape;191;p20"/>
          <p:cNvPicPr preferRelativeResize="0"/>
          <p:nvPr/>
        </p:nvPicPr>
        <p:blipFill>
          <a:blip r:embed="rId4">
            <a:alphaModFix/>
          </a:blip>
          <a:stretch>
            <a:fillRect/>
          </a:stretch>
        </p:blipFill>
        <p:spPr>
          <a:xfrm>
            <a:off x="1754688" y="1129142"/>
            <a:ext cx="5634630" cy="2505300"/>
          </a:xfrm>
          <a:prstGeom prst="rect">
            <a:avLst/>
          </a:prstGeom>
          <a:noFill/>
          <a:ln w="25400" cap="flat" cmpd="sng">
            <a:solidFill>
              <a:srgbClr val="000000"/>
            </a:solidFill>
            <a:prstDash val="solid"/>
            <a:miter lim="8000"/>
            <a:headEnd type="none" w="sm" len="sm"/>
            <a:tailEnd type="none" w="sm" len="sm"/>
          </a:ln>
        </p:spPr>
      </p:pic>
      <p:pic>
        <p:nvPicPr>
          <p:cNvPr id="192" name="Google Shape;192;p20"/>
          <p:cNvPicPr preferRelativeResize="0"/>
          <p:nvPr/>
        </p:nvPicPr>
        <p:blipFill>
          <a:blip r:embed="rId5">
            <a:alphaModFix/>
          </a:blip>
          <a:stretch>
            <a:fillRect/>
          </a:stretch>
        </p:blipFill>
        <p:spPr>
          <a:xfrm>
            <a:off x="2303188" y="3775875"/>
            <a:ext cx="4537661" cy="2505300"/>
          </a:xfrm>
          <a:prstGeom prst="rect">
            <a:avLst/>
          </a:prstGeom>
          <a:noFill/>
          <a:ln w="25400" cap="flat" cmpd="sng">
            <a:solidFill>
              <a:srgbClr val="000000"/>
            </a:solidFill>
            <a:prstDash val="solid"/>
            <a:miter lim="8000"/>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cxnSp>
        <p:nvCxnSpPr>
          <p:cNvPr id="198" name="Google Shape;198;p21"/>
          <p:cNvCxnSpPr/>
          <p:nvPr/>
        </p:nvCxnSpPr>
        <p:spPr>
          <a:xfrm>
            <a:off x="0" y="990600"/>
            <a:ext cx="9144000" cy="0"/>
          </a:xfrm>
          <a:prstGeom prst="straightConnector1">
            <a:avLst/>
          </a:prstGeom>
          <a:noFill/>
          <a:ln w="15875" cap="flat" cmpd="sng">
            <a:solidFill>
              <a:srgbClr val="E36C09"/>
            </a:solidFill>
            <a:prstDash val="solid"/>
            <a:round/>
            <a:headEnd type="none" w="sm" len="sm"/>
            <a:tailEnd type="none" w="sm" len="sm"/>
          </a:ln>
        </p:spPr>
      </p:cxnSp>
      <p:cxnSp>
        <p:nvCxnSpPr>
          <p:cNvPr id="199" name="Google Shape;199;p21"/>
          <p:cNvCxnSpPr/>
          <p:nvPr/>
        </p:nvCxnSpPr>
        <p:spPr>
          <a:xfrm>
            <a:off x="0" y="6346374"/>
            <a:ext cx="9144000" cy="0"/>
          </a:xfrm>
          <a:prstGeom prst="straightConnector1">
            <a:avLst/>
          </a:prstGeom>
          <a:noFill/>
          <a:ln w="15875" cap="flat" cmpd="sng">
            <a:solidFill>
              <a:srgbClr val="E36C09"/>
            </a:solidFill>
            <a:prstDash val="solid"/>
            <a:round/>
            <a:headEnd type="none" w="sm" len="sm"/>
            <a:tailEnd type="none" w="sm" len="sm"/>
          </a:ln>
        </p:spPr>
      </p:cxnSp>
      <p:pic>
        <p:nvPicPr>
          <p:cNvPr id="200" name="Google Shape;200;p21"/>
          <p:cNvPicPr preferRelativeResize="0"/>
          <p:nvPr/>
        </p:nvPicPr>
        <p:blipFill rotWithShape="1">
          <a:blip r:embed="rId3">
            <a:alphaModFix/>
          </a:blip>
          <a:srcRect/>
          <a:stretch/>
        </p:blipFill>
        <p:spPr>
          <a:xfrm>
            <a:off x="8001000" y="10886"/>
            <a:ext cx="914400" cy="1104406"/>
          </a:xfrm>
          <a:prstGeom prst="rect">
            <a:avLst/>
          </a:prstGeom>
          <a:noFill/>
          <a:ln w="9525" cap="flat" cmpd="sng">
            <a:solidFill>
              <a:srgbClr val="E36C09"/>
            </a:solidFill>
            <a:prstDash val="solid"/>
            <a:round/>
            <a:headEnd type="none" w="sm" len="sm"/>
            <a:tailEnd type="none" w="sm" len="sm"/>
          </a:ln>
        </p:spPr>
      </p:pic>
      <p:sp>
        <p:nvSpPr>
          <p:cNvPr id="201" name="Google Shape;201;p21"/>
          <p:cNvSpPr txBox="1"/>
          <p:nvPr/>
        </p:nvSpPr>
        <p:spPr>
          <a:xfrm>
            <a:off x="8001000" y="6443246"/>
            <a:ext cx="685800" cy="3078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cap="small">
                <a:solidFill>
                  <a:schemeClr val="dk1"/>
                </a:solidFill>
                <a:latin typeface="Book Antiqua"/>
                <a:ea typeface="Book Antiqua"/>
                <a:cs typeface="Book Antiqua"/>
                <a:sym typeface="Book Antiqua"/>
              </a:rPr>
              <a:t>-- </a:t>
            </a:r>
            <a:fld id="{00000000-1234-1234-1234-123412341234}" type="slidenum">
              <a:rPr lang="en-US" sz="1400" cap="small">
                <a:solidFill>
                  <a:srgbClr val="C00000"/>
                </a:solidFill>
                <a:latin typeface="Book Antiqua"/>
                <a:ea typeface="Book Antiqua"/>
                <a:cs typeface="Book Antiqua"/>
                <a:sym typeface="Book Antiqua"/>
              </a:rPr>
              <a:t>9</a:t>
            </a:fld>
            <a:r>
              <a:rPr lang="en-US" sz="1400" cap="small">
                <a:solidFill>
                  <a:srgbClr val="C00000"/>
                </a:solidFill>
                <a:latin typeface="Book Antiqua"/>
                <a:ea typeface="Book Antiqua"/>
                <a:cs typeface="Book Antiqua"/>
                <a:sym typeface="Book Antiqua"/>
              </a:rPr>
              <a:t> </a:t>
            </a:r>
            <a:r>
              <a:rPr lang="en-US" sz="1400" cap="small">
                <a:solidFill>
                  <a:schemeClr val="dk1"/>
                </a:solidFill>
                <a:latin typeface="Book Antiqua"/>
                <a:ea typeface="Book Antiqua"/>
                <a:cs typeface="Book Antiqua"/>
                <a:sym typeface="Book Antiqua"/>
              </a:rPr>
              <a:t>--</a:t>
            </a:r>
            <a:endParaRPr sz="1400">
              <a:solidFill>
                <a:schemeClr val="dk1"/>
              </a:solidFill>
              <a:latin typeface="Book Antiqua"/>
              <a:ea typeface="Book Antiqua"/>
              <a:cs typeface="Book Antiqua"/>
              <a:sym typeface="Book Antiqua"/>
            </a:endParaRPr>
          </a:p>
        </p:txBody>
      </p:sp>
      <p:sp>
        <p:nvSpPr>
          <p:cNvPr id="202" name="Google Shape;202;p21"/>
          <p:cNvSpPr txBox="1"/>
          <p:nvPr/>
        </p:nvSpPr>
        <p:spPr>
          <a:xfrm>
            <a:off x="213650" y="67776"/>
            <a:ext cx="7239000" cy="99060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2800"/>
              <a:buFont typeface="Book Antiqua"/>
              <a:buNone/>
            </a:pPr>
            <a:r>
              <a:rPr lang="en-US" sz="3000" b="1" cap="small">
                <a:solidFill>
                  <a:schemeClr val="dk1"/>
                </a:solidFill>
                <a:latin typeface="Times New Roman"/>
                <a:ea typeface="Times New Roman"/>
                <a:cs typeface="Times New Roman"/>
                <a:sym typeface="Times New Roman"/>
              </a:rPr>
              <a:t>Results</a:t>
            </a:r>
            <a:r>
              <a:rPr lang="en-US" sz="2800" b="1" cap="small">
                <a:solidFill>
                  <a:schemeClr val="dk1"/>
                </a:solidFill>
                <a:latin typeface="Book Antiqua"/>
                <a:ea typeface="Book Antiqua"/>
                <a:cs typeface="Book Antiqua"/>
                <a:sym typeface="Book Antiqua"/>
              </a:rPr>
              <a:t>:- (Email Alert Notifications)</a:t>
            </a:r>
            <a:endParaRPr/>
          </a:p>
        </p:txBody>
      </p:sp>
      <p:sp>
        <p:nvSpPr>
          <p:cNvPr id="203" name="Google Shape;203;p21"/>
          <p:cNvSpPr txBox="1"/>
          <p:nvPr/>
        </p:nvSpPr>
        <p:spPr>
          <a:xfrm>
            <a:off x="6705600" y="6454132"/>
            <a:ext cx="1371600" cy="307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cap="small">
                <a:solidFill>
                  <a:srgbClr val="0000CC"/>
                </a:solidFill>
                <a:latin typeface="Book Antiqua"/>
                <a:ea typeface="Book Antiqua"/>
                <a:cs typeface="Book Antiqua"/>
                <a:sym typeface="Book Antiqua"/>
              </a:rPr>
              <a:t>2021</a:t>
            </a:r>
            <a:endParaRPr sz="1400">
              <a:solidFill>
                <a:srgbClr val="0000CC"/>
              </a:solidFill>
              <a:latin typeface="Book Antiqua"/>
              <a:ea typeface="Book Antiqua"/>
              <a:cs typeface="Book Antiqua"/>
              <a:sym typeface="Book Antiqua"/>
            </a:endParaRPr>
          </a:p>
        </p:txBody>
      </p:sp>
      <p:pic>
        <p:nvPicPr>
          <p:cNvPr id="204" name="Google Shape;204;p21"/>
          <p:cNvPicPr preferRelativeResize="0"/>
          <p:nvPr/>
        </p:nvPicPr>
        <p:blipFill>
          <a:blip r:embed="rId4">
            <a:alphaModFix/>
          </a:blip>
          <a:stretch>
            <a:fillRect/>
          </a:stretch>
        </p:blipFill>
        <p:spPr>
          <a:xfrm>
            <a:off x="1647825" y="1058387"/>
            <a:ext cx="5497988" cy="1943100"/>
          </a:xfrm>
          <a:prstGeom prst="rect">
            <a:avLst/>
          </a:prstGeom>
          <a:noFill/>
          <a:ln w="25400" cap="flat" cmpd="sng">
            <a:solidFill>
              <a:srgbClr val="000000"/>
            </a:solidFill>
            <a:prstDash val="solid"/>
            <a:miter lim="8000"/>
            <a:headEnd type="none" w="sm" len="sm"/>
            <a:tailEnd type="none" w="sm" len="sm"/>
          </a:ln>
        </p:spPr>
      </p:pic>
      <p:pic>
        <p:nvPicPr>
          <p:cNvPr id="205" name="Google Shape;205;p21"/>
          <p:cNvPicPr preferRelativeResize="0"/>
          <p:nvPr/>
        </p:nvPicPr>
        <p:blipFill>
          <a:blip r:embed="rId5">
            <a:alphaModFix/>
          </a:blip>
          <a:stretch>
            <a:fillRect/>
          </a:stretch>
        </p:blipFill>
        <p:spPr>
          <a:xfrm>
            <a:off x="1647825" y="2993049"/>
            <a:ext cx="5498000" cy="1826697"/>
          </a:xfrm>
          <a:prstGeom prst="rect">
            <a:avLst/>
          </a:prstGeom>
          <a:noFill/>
          <a:ln w="25400" cap="flat" cmpd="sng">
            <a:solidFill>
              <a:srgbClr val="000000"/>
            </a:solidFill>
            <a:prstDash val="solid"/>
            <a:miter lim="8000"/>
            <a:headEnd type="none" w="sm" len="sm"/>
            <a:tailEnd type="none" w="sm" len="sm"/>
          </a:ln>
        </p:spPr>
      </p:pic>
      <p:pic>
        <p:nvPicPr>
          <p:cNvPr id="206" name="Google Shape;206;p21"/>
          <p:cNvPicPr preferRelativeResize="0"/>
          <p:nvPr/>
        </p:nvPicPr>
        <p:blipFill>
          <a:blip r:embed="rId6">
            <a:alphaModFix/>
          </a:blip>
          <a:stretch>
            <a:fillRect/>
          </a:stretch>
        </p:blipFill>
        <p:spPr>
          <a:xfrm>
            <a:off x="1647825" y="4792800"/>
            <a:ext cx="5498000" cy="1504333"/>
          </a:xfrm>
          <a:prstGeom prst="rect">
            <a:avLst/>
          </a:prstGeom>
          <a:noFill/>
          <a:ln w="25400" cap="flat" cmpd="sng">
            <a:solidFill>
              <a:srgbClr val="000000"/>
            </a:solidFill>
            <a:prstDash val="solid"/>
            <a:miter lim="8000"/>
            <a:headEnd type="none" w="sm" len="sm"/>
            <a:tailEnd type="none" w="sm" len="sm"/>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412</Words>
  <Application>Microsoft Office PowerPoint</Application>
  <PresentationFormat>On-screen Show (4:3)</PresentationFormat>
  <Paragraphs>84</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Book Antiqua</vt:lpstr>
      <vt:lpstr>Roboto</vt:lpstr>
      <vt:lpstr>Arial</vt:lpstr>
      <vt:lpstr>Calibri</vt:lpstr>
      <vt:lpstr>Times New Roman</vt:lpstr>
      <vt:lpstr>Office Theme</vt:lpstr>
      <vt:lpstr>“Smart IOT based Water Management and Monitoring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IOT based Water Management and Monitoring System”</dc:title>
  <cp:lastModifiedBy>Parth Bhalerao</cp:lastModifiedBy>
  <cp:revision>1</cp:revision>
  <dcterms:modified xsi:type="dcterms:W3CDTF">2022-11-26T07:08:28Z</dcterms:modified>
</cp:coreProperties>
</file>